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37" r:id="rId2"/>
    <p:sldId id="56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6DF6B-52DB-5CAA-10A9-FE31A5709C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E1833F6A-19F0-7D93-8F4D-4CD4DE4B58D3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神奈川県の場所を示すイラスト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25" name="グループ化 1024">
            <a:extLst>
              <a:ext uri="{FF2B5EF4-FFF2-40B4-BE49-F238E27FC236}">
                <a16:creationId xmlns:a16="http://schemas.microsoft.com/office/drawing/2014/main" id="{3D5B5F77-660F-28B3-5D9D-6AE267CEA30D}"/>
              </a:ext>
            </a:extLst>
          </p:cNvPr>
          <p:cNvGrpSpPr>
            <a:grpSpLocks noChangeAspect="1"/>
          </p:cNvGrpSpPr>
          <p:nvPr/>
        </p:nvGrpSpPr>
        <p:grpSpPr>
          <a:xfrm>
            <a:off x="6640686" y="1192912"/>
            <a:ext cx="2499034" cy="2055006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3CEBB22E-B369-6D0E-2E24-3215EA2AE2AC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C57CEEFC-8B04-A3DE-0509-0499EF069BE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06B920B4-F63E-B4A5-9685-1D7031B0EDD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24143493-3B6E-E8C3-E5CF-9855992C814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4530E404-5711-2473-4896-AD3B9BEC038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7F63771D-997F-7379-EDE5-893ECD4A449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9E7C9BC0-FD9B-2A0E-6F0F-EB99D9BF4FE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30C831AA-F838-4D76-2EA8-8BF4ADD5133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04D4C90E-1212-B58D-6B48-168D509DA8A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1D6CB3E6-95E8-C8EF-8146-55EB8031F19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F03105FD-BB3A-C785-AE42-6C4A991B369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7B9E3029-B328-837E-4AFD-01E1CB029565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F737C5F5-4B38-3C82-9953-4B11FB41DF1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57BE628C-6483-BB45-6FD8-5B109572623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8152A8D2-8636-8888-FF7F-44428175446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394F0DFC-C82E-744C-7C29-B77E7313D45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F84224B8-16CC-55AF-EEEA-1837E296960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58F3F5B7-C9DE-8D5F-DE7B-01DB554C4D1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164A68F7-26D2-4B50-0358-DD02EAC0A53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4C136330-83EE-6DBD-E442-07CE8C3C4A9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9A7C2C32-9D3F-7EC1-285C-4871FF9FB75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91D3606D-5C29-962A-DB2D-383CAA631D3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6348D4F4-1A17-FF66-097E-D829123EDC7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B9907A5F-283F-A819-BB75-6812754F55D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AFA65B79-677B-A1F1-31A3-5195CF595FE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BEF30AC4-667A-9D71-B480-18F34C906B6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8747223A-9022-BC7E-CDA6-622F9428490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CE51A698-3EC5-AFB7-95A0-479D78DEA01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673A1FC1-1F3A-370F-5762-94832948EEC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0F9C5AD4-0586-35A3-E1E9-6CBEF9C2C0D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1169978D-25D0-5630-95CE-F3F161F84EA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3E8E5C49-DE4B-E81E-8975-3907D5E6AEA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F298954E-628B-6953-CE0C-B7C2EF10296B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2BA9F4B4-CCCE-7799-8C41-8B71574BF28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18406817-E90E-4794-8C18-DBE422A31EF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7AC63DDE-2DCE-AC2E-6A90-9B0BE08F2BB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3C8E83CB-38AA-DC3D-2541-02C5339C11D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2DC663FA-6CC7-0034-4D9B-B0F52E3D02D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CE700A20-D73A-D275-6625-C6FBC7B6A161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09D8BC02-8D2E-4E27-04A9-792A27B6537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CD771DCE-04D9-25C6-752F-5F955B817CE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9A404F84-DA13-A225-285F-9A4A193039A7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173C685E-0BD3-588D-63F2-AEC3A21328C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19E6DB1E-55AD-7620-95BC-169546B0A0A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B9D55AF3-A690-7491-9C8E-646B7B696FE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64A7B75A-B67C-AC97-0873-1FB3B68B512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43B52D77-AC86-6769-5C5D-5F104A4BF8B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920919CE-1AA0-09C6-1788-1CF9FA8B2F6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9" name="フリーフォーム: 図形 1008">
              <a:extLst>
                <a:ext uri="{FF2B5EF4-FFF2-40B4-BE49-F238E27FC236}">
                  <a16:creationId xmlns:a16="http://schemas.microsoft.com/office/drawing/2014/main" id="{32EA49FF-2A14-C862-5ECC-8EBD40C415E8}"/>
                </a:ext>
              </a:extLst>
            </p:cNvPr>
            <p:cNvSpPr/>
            <p:nvPr/>
          </p:nvSpPr>
          <p:spPr>
            <a:xfrm>
              <a:off x="7621161" y="2360957"/>
              <a:ext cx="73311" cy="44959"/>
            </a:xfrm>
            <a:custGeom>
              <a:avLst/>
              <a:gdLst>
                <a:gd name="csX0" fmla="*/ 18039 w 73311"/>
                <a:gd name="csY0" fmla="*/ 0 h 44959"/>
                <a:gd name="csX1" fmla="*/ 18277 w 73311"/>
                <a:gd name="csY1" fmla="*/ 18 h 44959"/>
                <a:gd name="csX2" fmla="*/ 24336 w 73311"/>
                <a:gd name="csY2" fmla="*/ 788 h 44959"/>
                <a:gd name="csX3" fmla="*/ 29025 w 73311"/>
                <a:gd name="csY3" fmla="*/ 4495 h 44959"/>
                <a:gd name="csX4" fmla="*/ 39255 w 73311"/>
                <a:gd name="csY4" fmla="*/ 5506 h 44959"/>
                <a:gd name="csX5" fmla="*/ 48420 w 73311"/>
                <a:gd name="csY5" fmla="*/ 12246 h 44959"/>
                <a:gd name="csX6" fmla="*/ 50338 w 73311"/>
                <a:gd name="csY6" fmla="*/ 1968 h 44959"/>
                <a:gd name="csX7" fmla="*/ 62700 w 73311"/>
                <a:gd name="csY7" fmla="*/ 5506 h 44959"/>
                <a:gd name="csX8" fmla="*/ 70160 w 73311"/>
                <a:gd name="csY8" fmla="*/ 11066 h 44959"/>
                <a:gd name="csX9" fmla="*/ 72678 w 73311"/>
                <a:gd name="csY9" fmla="*/ 13011 h 44959"/>
                <a:gd name="csX10" fmla="*/ 73311 w 73311"/>
                <a:gd name="csY10" fmla="*/ 13539 h 44959"/>
                <a:gd name="csX11" fmla="*/ 72646 w 73311"/>
                <a:gd name="csY11" fmla="*/ 13891 h 44959"/>
                <a:gd name="csX12" fmla="*/ 63286 w 73311"/>
                <a:gd name="csY12" fmla="*/ 16542 h 44959"/>
                <a:gd name="csX13" fmla="*/ 64618 w 73311"/>
                <a:gd name="csY13" fmla="*/ 20544 h 44959"/>
                <a:gd name="csX14" fmla="*/ 62754 w 73311"/>
                <a:gd name="csY14" fmla="*/ 26862 h 44959"/>
                <a:gd name="csX15" fmla="*/ 69680 w 73311"/>
                <a:gd name="csY15" fmla="*/ 34234 h 44959"/>
                <a:gd name="csX16" fmla="*/ 63553 w 73311"/>
                <a:gd name="csY16" fmla="*/ 40342 h 44959"/>
                <a:gd name="csX17" fmla="*/ 63553 w 73311"/>
                <a:gd name="csY17" fmla="*/ 43922 h 44959"/>
                <a:gd name="csX18" fmla="*/ 59290 w 73311"/>
                <a:gd name="csY18" fmla="*/ 43922 h 44959"/>
                <a:gd name="csX19" fmla="*/ 55827 w 73311"/>
                <a:gd name="csY19" fmla="*/ 31917 h 44959"/>
                <a:gd name="csX20" fmla="*/ 45436 w 73311"/>
                <a:gd name="csY20" fmla="*/ 28758 h 44959"/>
                <a:gd name="csX21" fmla="*/ 19061 w 73311"/>
                <a:gd name="csY21" fmla="*/ 33813 h 44959"/>
                <a:gd name="csX22" fmla="*/ 16805 w 73311"/>
                <a:gd name="csY22" fmla="*/ 36587 h 44959"/>
                <a:gd name="csX23" fmla="*/ 16737 w 73311"/>
                <a:gd name="csY23" fmla="*/ 36843 h 44959"/>
                <a:gd name="csX24" fmla="*/ 16815 w 73311"/>
                <a:gd name="csY24" fmla="*/ 37640 h 44959"/>
                <a:gd name="csX25" fmla="*/ 17208 w 73311"/>
                <a:gd name="csY25" fmla="*/ 41440 h 44959"/>
                <a:gd name="csX26" fmla="*/ 17281 w 73311"/>
                <a:gd name="csY26" fmla="*/ 41581 h 44959"/>
                <a:gd name="csX27" fmla="*/ 15161 w 73311"/>
                <a:gd name="csY27" fmla="*/ 41283 h 44959"/>
                <a:gd name="csX28" fmla="*/ 5473 w 73311"/>
                <a:gd name="csY28" fmla="*/ 39078 h 44959"/>
                <a:gd name="csX29" fmla="*/ 7072 w 73311"/>
                <a:gd name="csY29" fmla="*/ 30653 h 44959"/>
                <a:gd name="csX30" fmla="*/ 6539 w 73311"/>
                <a:gd name="csY30" fmla="*/ 22229 h 44959"/>
                <a:gd name="csX31" fmla="*/ 2376 w 73311"/>
                <a:gd name="csY31" fmla="*/ 21755 h 44959"/>
                <a:gd name="csX32" fmla="*/ 575 w 73311"/>
                <a:gd name="csY32" fmla="*/ 22028 h 44959"/>
                <a:gd name="csX33" fmla="*/ 575 w 73311"/>
                <a:gd name="csY33" fmla="*/ 21996 h 44959"/>
                <a:gd name="csX34" fmla="*/ 1033 w 73311"/>
                <a:gd name="csY34" fmla="*/ 16121 h 44959"/>
                <a:gd name="csX35" fmla="*/ 17018 w 73311"/>
                <a:gd name="csY35" fmla="*/ 12190 h 44959"/>
                <a:gd name="csX36" fmla="*/ 18288 w 73311"/>
                <a:gd name="csY36" fmla="*/ 585 h 44959"/>
                <a:gd name="csX37" fmla="*/ 18039 w 73311"/>
                <a:gd name="csY37" fmla="*/ 0 h 449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73311" h="44959">
                  <a:moveTo>
                    <a:pt x="18039" y="0"/>
                  </a:moveTo>
                  <a:lnTo>
                    <a:pt x="18277" y="18"/>
                  </a:lnTo>
                  <a:cubicBezTo>
                    <a:pt x="20716" y="210"/>
                    <a:pt x="22871" y="430"/>
                    <a:pt x="24336" y="788"/>
                  </a:cubicBezTo>
                  <a:cubicBezTo>
                    <a:pt x="28243" y="1743"/>
                    <a:pt x="26538" y="3709"/>
                    <a:pt x="29025" y="4495"/>
                  </a:cubicBezTo>
                  <a:cubicBezTo>
                    <a:pt x="31511" y="5281"/>
                    <a:pt x="36023" y="4214"/>
                    <a:pt x="39255" y="5506"/>
                  </a:cubicBezTo>
                  <a:cubicBezTo>
                    <a:pt x="42488" y="6798"/>
                    <a:pt x="46573" y="12835"/>
                    <a:pt x="48420" y="12246"/>
                  </a:cubicBezTo>
                  <a:cubicBezTo>
                    <a:pt x="50267" y="11656"/>
                    <a:pt x="47958" y="3091"/>
                    <a:pt x="50338" y="1968"/>
                  </a:cubicBezTo>
                  <a:cubicBezTo>
                    <a:pt x="52718" y="845"/>
                    <a:pt x="59397" y="3990"/>
                    <a:pt x="62700" y="5506"/>
                  </a:cubicBezTo>
                  <a:cubicBezTo>
                    <a:pt x="66004" y="7023"/>
                    <a:pt x="66892" y="9157"/>
                    <a:pt x="70160" y="11066"/>
                  </a:cubicBezTo>
                  <a:cubicBezTo>
                    <a:pt x="70977" y="11544"/>
                    <a:pt x="71807" y="12247"/>
                    <a:pt x="72678" y="13011"/>
                  </a:cubicBezTo>
                  <a:lnTo>
                    <a:pt x="73311" y="13539"/>
                  </a:lnTo>
                  <a:lnTo>
                    <a:pt x="72646" y="13891"/>
                  </a:lnTo>
                  <a:cubicBezTo>
                    <a:pt x="69639" y="15121"/>
                    <a:pt x="64552" y="15516"/>
                    <a:pt x="63286" y="16542"/>
                  </a:cubicBezTo>
                  <a:cubicBezTo>
                    <a:pt x="61599" y="17911"/>
                    <a:pt x="64707" y="18824"/>
                    <a:pt x="64618" y="20544"/>
                  </a:cubicBezTo>
                  <a:cubicBezTo>
                    <a:pt x="64530" y="22264"/>
                    <a:pt x="61910" y="24581"/>
                    <a:pt x="62754" y="26862"/>
                  </a:cubicBezTo>
                  <a:cubicBezTo>
                    <a:pt x="63597" y="29144"/>
                    <a:pt x="69547" y="31987"/>
                    <a:pt x="69680" y="34234"/>
                  </a:cubicBezTo>
                  <a:cubicBezTo>
                    <a:pt x="69814" y="36480"/>
                    <a:pt x="64574" y="38727"/>
                    <a:pt x="63553" y="40342"/>
                  </a:cubicBezTo>
                  <a:cubicBezTo>
                    <a:pt x="62532" y="41956"/>
                    <a:pt x="64263" y="43325"/>
                    <a:pt x="63553" y="43922"/>
                  </a:cubicBezTo>
                  <a:cubicBezTo>
                    <a:pt x="62842" y="44519"/>
                    <a:pt x="60578" y="45923"/>
                    <a:pt x="59290" y="43922"/>
                  </a:cubicBezTo>
                  <a:cubicBezTo>
                    <a:pt x="58002" y="41921"/>
                    <a:pt x="58136" y="34444"/>
                    <a:pt x="55827" y="31917"/>
                  </a:cubicBezTo>
                  <a:cubicBezTo>
                    <a:pt x="53518" y="29390"/>
                    <a:pt x="51564" y="28442"/>
                    <a:pt x="45436" y="28758"/>
                  </a:cubicBezTo>
                  <a:cubicBezTo>
                    <a:pt x="39309" y="29074"/>
                    <a:pt x="25011" y="31636"/>
                    <a:pt x="19061" y="33813"/>
                  </a:cubicBezTo>
                  <a:cubicBezTo>
                    <a:pt x="17945" y="34221"/>
                    <a:pt x="17254" y="35260"/>
                    <a:pt x="16805" y="36587"/>
                  </a:cubicBezTo>
                  <a:lnTo>
                    <a:pt x="16737" y="36843"/>
                  </a:lnTo>
                  <a:lnTo>
                    <a:pt x="16815" y="37640"/>
                  </a:lnTo>
                  <a:cubicBezTo>
                    <a:pt x="16878" y="39047"/>
                    <a:pt x="16841" y="40354"/>
                    <a:pt x="17208" y="41440"/>
                  </a:cubicBezTo>
                  <a:lnTo>
                    <a:pt x="17281" y="41581"/>
                  </a:lnTo>
                  <a:lnTo>
                    <a:pt x="15161" y="41283"/>
                  </a:lnTo>
                  <a:cubicBezTo>
                    <a:pt x="11225" y="40767"/>
                    <a:pt x="6944" y="40306"/>
                    <a:pt x="5473" y="39078"/>
                  </a:cubicBezTo>
                  <a:cubicBezTo>
                    <a:pt x="3120" y="37112"/>
                    <a:pt x="6894" y="33461"/>
                    <a:pt x="7072" y="30653"/>
                  </a:cubicBezTo>
                  <a:cubicBezTo>
                    <a:pt x="7250" y="27845"/>
                    <a:pt x="8315" y="23563"/>
                    <a:pt x="6539" y="22229"/>
                  </a:cubicBezTo>
                  <a:cubicBezTo>
                    <a:pt x="5651" y="21562"/>
                    <a:pt x="4164" y="21544"/>
                    <a:pt x="2376" y="21755"/>
                  </a:cubicBezTo>
                  <a:lnTo>
                    <a:pt x="575" y="22028"/>
                  </a:lnTo>
                  <a:lnTo>
                    <a:pt x="575" y="21996"/>
                  </a:lnTo>
                  <a:cubicBezTo>
                    <a:pt x="381" y="19448"/>
                    <a:pt x="-854" y="17730"/>
                    <a:pt x="1033" y="16121"/>
                  </a:cubicBezTo>
                  <a:cubicBezTo>
                    <a:pt x="4053" y="13547"/>
                    <a:pt x="14236" y="14998"/>
                    <a:pt x="17018" y="12190"/>
                  </a:cubicBezTo>
                  <a:cubicBezTo>
                    <a:pt x="19453" y="9732"/>
                    <a:pt x="19440" y="4014"/>
                    <a:pt x="18288" y="585"/>
                  </a:cubicBezTo>
                  <a:lnTo>
                    <a:pt x="18039" y="0"/>
                  </a:ln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フリーフォーム: 図形 1006">
              <a:extLst>
                <a:ext uri="{FF2B5EF4-FFF2-40B4-BE49-F238E27FC236}">
                  <a16:creationId xmlns:a16="http://schemas.microsoft.com/office/drawing/2014/main" id="{8549778B-DEFA-DCFE-0643-C211A2ADC12C}"/>
                </a:ext>
              </a:extLst>
            </p:cNvPr>
            <p:cNvSpPr/>
            <p:nvPr/>
          </p:nvSpPr>
          <p:spPr>
            <a:xfrm>
              <a:off x="7656741" y="2432621"/>
              <a:ext cx="8926" cy="9340"/>
            </a:xfrm>
            <a:custGeom>
              <a:avLst/>
              <a:gdLst>
                <a:gd name="csX0" fmla="*/ 2802 w 8926"/>
                <a:gd name="csY0" fmla="*/ 4 h 9340"/>
                <a:gd name="csX1" fmla="*/ 7990 w 8926"/>
                <a:gd name="csY1" fmla="*/ 1229 h 9340"/>
                <a:gd name="csX2" fmla="*/ 8257 w 8926"/>
                <a:gd name="csY2" fmla="*/ 9021 h 9340"/>
                <a:gd name="csX3" fmla="*/ 2396 w 8926"/>
                <a:gd name="csY3" fmla="*/ 7126 h 9340"/>
                <a:gd name="csX4" fmla="*/ 264 w 8926"/>
                <a:gd name="csY4" fmla="*/ 597 h 9340"/>
                <a:gd name="csX5" fmla="*/ 2802 w 8926"/>
                <a:gd name="csY5" fmla="*/ 4 h 93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926" h="9340">
                  <a:moveTo>
                    <a:pt x="2802" y="4"/>
                  </a:moveTo>
                  <a:cubicBezTo>
                    <a:pt x="4775" y="-44"/>
                    <a:pt x="7241" y="373"/>
                    <a:pt x="7990" y="1229"/>
                  </a:cubicBezTo>
                  <a:cubicBezTo>
                    <a:pt x="9189" y="2598"/>
                    <a:pt x="9189" y="8039"/>
                    <a:pt x="8257" y="9021"/>
                  </a:cubicBezTo>
                  <a:cubicBezTo>
                    <a:pt x="7324" y="10004"/>
                    <a:pt x="3728" y="8530"/>
                    <a:pt x="2396" y="7126"/>
                  </a:cubicBezTo>
                  <a:cubicBezTo>
                    <a:pt x="1063" y="5722"/>
                    <a:pt x="-668" y="1580"/>
                    <a:pt x="264" y="597"/>
                  </a:cubicBezTo>
                  <a:cubicBezTo>
                    <a:pt x="614" y="228"/>
                    <a:pt x="1619" y="33"/>
                    <a:pt x="2802" y="4"/>
                  </a:cubicBezTo>
                  <a:close/>
                </a:path>
              </a:pathLst>
            </a:custGeom>
            <a:solidFill>
              <a:srgbClr val="00B050"/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フリーフォーム: 図形 1004">
              <a:extLst>
                <a:ext uri="{FF2B5EF4-FFF2-40B4-BE49-F238E27FC236}">
                  <a16:creationId xmlns:a16="http://schemas.microsoft.com/office/drawing/2014/main" id="{DEC464E6-50DB-8D7D-A430-1CE139448F2A}"/>
                </a:ext>
              </a:extLst>
            </p:cNvPr>
            <p:cNvSpPr/>
            <p:nvPr/>
          </p:nvSpPr>
          <p:spPr>
            <a:xfrm>
              <a:off x="7647498" y="2462361"/>
              <a:ext cx="4514" cy="7858"/>
            </a:xfrm>
            <a:custGeom>
              <a:avLst/>
              <a:gdLst>
                <a:gd name="csX0" fmla="*/ 4179 w 4514"/>
                <a:gd name="csY0" fmla="*/ 132 h 7858"/>
                <a:gd name="csX1" fmla="*/ 3912 w 4514"/>
                <a:gd name="csY1" fmla="*/ 7714 h 7858"/>
                <a:gd name="csX2" fmla="*/ 449 w 4514"/>
                <a:gd name="csY2" fmla="*/ 5397 h 7858"/>
                <a:gd name="csX3" fmla="*/ 449 w 4514"/>
                <a:gd name="csY3" fmla="*/ 3081 h 7858"/>
                <a:gd name="csX4" fmla="*/ 4179 w 4514"/>
                <a:gd name="csY4" fmla="*/ 132 h 785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514" h="7858">
                  <a:moveTo>
                    <a:pt x="4179" y="132"/>
                  </a:moveTo>
                  <a:cubicBezTo>
                    <a:pt x="4756" y="904"/>
                    <a:pt x="4534" y="6977"/>
                    <a:pt x="3912" y="7714"/>
                  </a:cubicBezTo>
                  <a:cubicBezTo>
                    <a:pt x="3291" y="8451"/>
                    <a:pt x="1026" y="6170"/>
                    <a:pt x="449" y="5397"/>
                  </a:cubicBezTo>
                  <a:cubicBezTo>
                    <a:pt x="-128" y="4625"/>
                    <a:pt x="-173" y="3958"/>
                    <a:pt x="449" y="3081"/>
                  </a:cubicBezTo>
                  <a:cubicBezTo>
                    <a:pt x="1071" y="2203"/>
                    <a:pt x="3602" y="-640"/>
                    <a:pt x="4179" y="132"/>
                  </a:cubicBezTo>
                  <a:close/>
                </a:path>
              </a:pathLst>
            </a:custGeom>
            <a:solidFill>
              <a:srgbClr val="00B050"/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フリーフォーム: 図形 1002">
              <a:extLst>
                <a:ext uri="{FF2B5EF4-FFF2-40B4-BE49-F238E27FC236}">
                  <a16:creationId xmlns:a16="http://schemas.microsoft.com/office/drawing/2014/main" id="{B1763834-3110-C6E7-3C88-808ED15D816F}"/>
                </a:ext>
              </a:extLst>
            </p:cNvPr>
            <p:cNvSpPr/>
            <p:nvPr/>
          </p:nvSpPr>
          <p:spPr>
            <a:xfrm>
              <a:off x="7637579" y="2476890"/>
              <a:ext cx="5261" cy="5304"/>
            </a:xfrm>
            <a:custGeom>
              <a:avLst/>
              <a:gdLst>
                <a:gd name="csX0" fmla="*/ 1871 w 5261"/>
                <a:gd name="csY0" fmla="*/ 40 h 5304"/>
                <a:gd name="csX1" fmla="*/ 4774 w 5261"/>
                <a:gd name="csY1" fmla="*/ 1610 h 5304"/>
                <a:gd name="csX2" fmla="*/ 4774 w 5261"/>
                <a:gd name="csY2" fmla="*/ 3505 h 5304"/>
                <a:gd name="csX3" fmla="*/ 245 w 5261"/>
                <a:gd name="csY3" fmla="*/ 5190 h 5304"/>
                <a:gd name="csX4" fmla="*/ 1044 w 5261"/>
                <a:gd name="csY4" fmla="*/ 135 h 5304"/>
                <a:gd name="csX5" fmla="*/ 1871 w 5261"/>
                <a:gd name="csY5" fmla="*/ 40 h 530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261" h="5304">
                  <a:moveTo>
                    <a:pt x="1871" y="40"/>
                  </a:moveTo>
                  <a:cubicBezTo>
                    <a:pt x="2901" y="247"/>
                    <a:pt x="4375" y="1215"/>
                    <a:pt x="4774" y="1610"/>
                  </a:cubicBezTo>
                  <a:cubicBezTo>
                    <a:pt x="5307" y="2136"/>
                    <a:pt x="5529" y="2908"/>
                    <a:pt x="4774" y="3505"/>
                  </a:cubicBezTo>
                  <a:cubicBezTo>
                    <a:pt x="4019" y="4102"/>
                    <a:pt x="867" y="5752"/>
                    <a:pt x="245" y="5190"/>
                  </a:cubicBezTo>
                  <a:cubicBezTo>
                    <a:pt x="-377" y="4628"/>
                    <a:pt x="290" y="732"/>
                    <a:pt x="1044" y="135"/>
                  </a:cubicBezTo>
                  <a:cubicBezTo>
                    <a:pt x="1233" y="-14"/>
                    <a:pt x="1527" y="-29"/>
                    <a:pt x="1871" y="40"/>
                  </a:cubicBezTo>
                  <a:close/>
                </a:path>
              </a:pathLst>
            </a:custGeom>
            <a:solidFill>
              <a:srgbClr val="00B050"/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フリーフォーム: 図形 1000">
              <a:extLst>
                <a:ext uri="{FF2B5EF4-FFF2-40B4-BE49-F238E27FC236}">
                  <a16:creationId xmlns:a16="http://schemas.microsoft.com/office/drawing/2014/main" id="{D081C7FF-D353-933A-F543-DA7EF425B352}"/>
                </a:ext>
              </a:extLst>
            </p:cNvPr>
            <p:cNvSpPr/>
            <p:nvPr/>
          </p:nvSpPr>
          <p:spPr>
            <a:xfrm>
              <a:off x="7668297" y="2486922"/>
              <a:ext cx="7364" cy="5938"/>
            </a:xfrm>
            <a:custGeom>
              <a:avLst/>
              <a:gdLst>
                <a:gd name="csX0" fmla="*/ 4161 w 7364"/>
                <a:gd name="csY0" fmla="*/ 2 h 5938"/>
                <a:gd name="csX1" fmla="*/ 7357 w 7364"/>
                <a:gd name="csY1" fmla="*/ 1687 h 5938"/>
                <a:gd name="csX2" fmla="*/ 5493 w 7364"/>
                <a:gd name="csY2" fmla="*/ 5478 h 5938"/>
                <a:gd name="csX3" fmla="*/ 431 w 7364"/>
                <a:gd name="csY3" fmla="*/ 5478 h 5938"/>
                <a:gd name="csX4" fmla="*/ 697 w 7364"/>
                <a:gd name="csY4" fmla="*/ 1898 h 5938"/>
                <a:gd name="csX5" fmla="*/ 4161 w 7364"/>
                <a:gd name="csY5" fmla="*/ 2 h 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364" h="5938">
                  <a:moveTo>
                    <a:pt x="4161" y="2"/>
                  </a:moveTo>
                  <a:cubicBezTo>
                    <a:pt x="5271" y="-33"/>
                    <a:pt x="7269" y="739"/>
                    <a:pt x="7357" y="1687"/>
                  </a:cubicBezTo>
                  <a:cubicBezTo>
                    <a:pt x="7446" y="2635"/>
                    <a:pt x="6647" y="4846"/>
                    <a:pt x="5493" y="5478"/>
                  </a:cubicBezTo>
                  <a:cubicBezTo>
                    <a:pt x="4338" y="6110"/>
                    <a:pt x="1230" y="6075"/>
                    <a:pt x="431" y="5478"/>
                  </a:cubicBezTo>
                  <a:cubicBezTo>
                    <a:pt x="-369" y="4881"/>
                    <a:pt x="75" y="2810"/>
                    <a:pt x="697" y="1898"/>
                  </a:cubicBezTo>
                  <a:cubicBezTo>
                    <a:pt x="1319" y="985"/>
                    <a:pt x="3050" y="37"/>
                    <a:pt x="4161" y="2"/>
                  </a:cubicBezTo>
                  <a:close/>
                </a:path>
              </a:pathLst>
            </a:custGeom>
            <a:solidFill>
              <a:srgbClr val="00B050"/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9" name="フリーフォーム: 図形 998">
              <a:extLst>
                <a:ext uri="{FF2B5EF4-FFF2-40B4-BE49-F238E27FC236}">
                  <a16:creationId xmlns:a16="http://schemas.microsoft.com/office/drawing/2014/main" id="{4CA3517D-3502-8B2E-9F24-EB7D5C857A68}"/>
                </a:ext>
              </a:extLst>
            </p:cNvPr>
            <p:cNvSpPr/>
            <p:nvPr/>
          </p:nvSpPr>
          <p:spPr>
            <a:xfrm>
              <a:off x="7677484" y="2505240"/>
              <a:ext cx="3624" cy="4017"/>
            </a:xfrm>
            <a:custGeom>
              <a:avLst/>
              <a:gdLst>
                <a:gd name="csX0" fmla="*/ 1101 w 3624"/>
                <a:gd name="csY0" fmla="*/ 9 h 4017"/>
                <a:gd name="csX1" fmla="*/ 2966 w 3624"/>
                <a:gd name="csY1" fmla="*/ 1272 h 4017"/>
                <a:gd name="csX2" fmla="*/ 3499 w 3624"/>
                <a:gd name="csY2" fmla="*/ 2536 h 4017"/>
                <a:gd name="csX3" fmla="*/ 568 w 3624"/>
                <a:gd name="csY3" fmla="*/ 4010 h 4017"/>
                <a:gd name="csX4" fmla="*/ 35 w 3624"/>
                <a:gd name="csY4" fmla="*/ 1904 h 4017"/>
                <a:gd name="csX5" fmla="*/ 1101 w 3624"/>
                <a:gd name="csY5" fmla="*/ 9 h 40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3624" h="4017">
                  <a:moveTo>
                    <a:pt x="1101" y="9"/>
                  </a:moveTo>
                  <a:cubicBezTo>
                    <a:pt x="1590" y="-97"/>
                    <a:pt x="2700" y="816"/>
                    <a:pt x="2966" y="1272"/>
                  </a:cubicBezTo>
                  <a:cubicBezTo>
                    <a:pt x="3232" y="1729"/>
                    <a:pt x="3898" y="2080"/>
                    <a:pt x="3499" y="2536"/>
                  </a:cubicBezTo>
                  <a:cubicBezTo>
                    <a:pt x="3099" y="2992"/>
                    <a:pt x="1145" y="4116"/>
                    <a:pt x="568" y="4010"/>
                  </a:cubicBezTo>
                  <a:cubicBezTo>
                    <a:pt x="-9" y="3905"/>
                    <a:pt x="-53" y="2571"/>
                    <a:pt x="35" y="1904"/>
                  </a:cubicBezTo>
                  <a:cubicBezTo>
                    <a:pt x="124" y="1237"/>
                    <a:pt x="613" y="114"/>
                    <a:pt x="1101" y="9"/>
                  </a:cubicBezTo>
                  <a:close/>
                </a:path>
              </a:pathLst>
            </a:custGeom>
            <a:solidFill>
              <a:srgbClr val="00B050"/>
            </a:solidFill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6" name="グループ化 1025">
            <a:extLst>
              <a:ext uri="{FF2B5EF4-FFF2-40B4-BE49-F238E27FC236}">
                <a16:creationId xmlns:a16="http://schemas.microsoft.com/office/drawing/2014/main" id="{080783B6-1F85-D855-12C5-C96E7970B88E}"/>
              </a:ext>
            </a:extLst>
          </p:cNvPr>
          <p:cNvGrpSpPr>
            <a:grpSpLocks noChangeAspect="1"/>
          </p:cNvGrpSpPr>
          <p:nvPr/>
        </p:nvGrpSpPr>
        <p:grpSpPr>
          <a:xfrm>
            <a:off x="6697217" y="4127113"/>
            <a:ext cx="2386745" cy="1909394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629A2AF0-E92B-2088-B95B-80CD65EDE3C8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DFD08C17-9EB0-29C4-F51C-A1A19076D45E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9549DD11-C50B-6415-BCB0-242107012F8F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FB926D52-E511-37DE-2E1E-BACAC26EA52A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75AD7549-65BC-CF79-05ED-00CF0198C4AD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B6D23423-427A-8547-FCE2-7F3B22A9F658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8F28297D-CF3F-992B-123F-E5796CC34B21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DA5CDF2F-BE6C-12B0-D1A8-188065475EA3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C75C09CA-8BFF-47C5-4EC8-99F4156EA53C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5BFF3177-D94D-0012-014D-0C7FDBEFBD1A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0BE8E581-28C9-7302-EC5B-5273F701144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BA40D3C3-3AD4-D0B4-AAE7-2F027899C152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96FFF177-C574-8839-A127-C016C657B7A4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91714423-1F08-7728-BE36-4642C97A91B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E3BB8D53-5405-31A4-5A20-277CFAB67276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8939614A-43A0-A8D3-9F60-BBCE53211866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9E5C69E1-745B-4438-B1F7-3A199AB89F81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ACA7BB51-BBA7-A1FC-119B-8D73308765C7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33E39847-2BDC-84FF-805D-B355C0F752CE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E0929207-0957-2701-8BFE-34DB91F6981C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F875DB13-2566-2F01-31D6-F3DB63644659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A4911DEA-921D-F144-6556-5FC9D17D8F4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655AE0AD-BADB-9D42-EFC1-A179DB6328B6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2086EC50-9965-E706-6E62-A8ED8CFAC4F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E2EE5795-3534-37E3-0AF0-B537CCC5904A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C8476CEA-8FE2-E187-2951-FAD0B0FBF3D2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488938F8-7917-E7EA-1E05-2AFD73EF4434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808F76C8-803C-CEEB-4508-9D599E84AFB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6A17212E-89B5-38D2-4193-EDC1B5206C33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48A00740-817A-B920-A6A9-0011B5D23423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72A71A98-8F73-FD78-37DB-CA1391987831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A70CA929-906F-F16A-4D54-6E1B01EED3A3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BAE541EA-2830-B32C-ED79-81369F71E559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AB90EA03-7CC5-FEC7-0DA3-B59717CFD40F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8D5C32D4-B2E6-36FB-D060-DEFCE52AB6F9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25749247-E3DA-D9BC-B553-F2A00A58E82E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42DD5EA7-DA6D-7D29-D8E7-5A78472D6A44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3A10F48A-8796-86B2-3CBE-7DCFAEFBC6AF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39083CF5-F0AE-2E80-8E6C-036878A7CEF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2C0F00B9-C706-F09E-D0D5-2D97C8ECD61A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9215244C-F182-16B4-94D3-88353C0069C4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3195C8B5-F04B-783B-4073-59AC30852D58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6C69465F-D0CB-548B-4446-1EBB29A55C1C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E196A199-A006-A6CC-3419-20D525A7008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E6FCD32B-0852-9724-03C7-7A93C7572598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C76A468C-1C8A-E540-1E04-2B2C1EBE9C4F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405D19B9-B2E3-8FA8-3605-0B566632B3F6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0" name="フリーフォーム: 図形 1009">
              <a:extLst>
                <a:ext uri="{FF2B5EF4-FFF2-40B4-BE49-F238E27FC236}">
                  <a16:creationId xmlns:a16="http://schemas.microsoft.com/office/drawing/2014/main" id="{74A54373-E210-FAE7-6D83-44745DA2DCA7}"/>
                </a:ext>
              </a:extLst>
            </p:cNvPr>
            <p:cNvSpPr/>
            <p:nvPr/>
          </p:nvSpPr>
          <p:spPr>
            <a:xfrm>
              <a:off x="7604859" y="4693461"/>
              <a:ext cx="71018" cy="41579"/>
            </a:xfrm>
            <a:custGeom>
              <a:avLst/>
              <a:gdLst>
                <a:gd name="connsiteX0" fmla="*/ 154858 w 668652"/>
                <a:gd name="connsiteY0" fmla="*/ 0 h 509961"/>
                <a:gd name="connsiteX1" fmla="*/ 171482 w 668652"/>
                <a:gd name="connsiteY1" fmla="*/ 6194 h 509961"/>
                <a:gd name="connsiteX2" fmla="*/ 333406 w 668652"/>
                <a:gd name="connsiteY2" fmla="*/ 60962 h 509961"/>
                <a:gd name="connsiteX3" fmla="*/ 445326 w 668652"/>
                <a:gd name="connsiteY3" fmla="*/ 151450 h 509961"/>
                <a:gd name="connsiteX4" fmla="*/ 476282 w 668652"/>
                <a:gd name="connsiteY4" fmla="*/ 27624 h 509961"/>
                <a:gd name="connsiteX5" fmla="*/ 599808 w 668652"/>
                <a:gd name="connsiteY5" fmla="*/ 60516 h 509961"/>
                <a:gd name="connsiteX6" fmla="*/ 668652 w 668652"/>
                <a:gd name="connsiteY6" fmla="*/ 100534 h 509961"/>
                <a:gd name="connsiteX7" fmla="*/ 641578 w 668652"/>
                <a:gd name="connsiteY7" fmla="*/ 136566 h 509961"/>
                <a:gd name="connsiteX8" fmla="*/ 570738 w 668652"/>
                <a:gd name="connsiteY8" fmla="*/ 268132 h 509961"/>
                <a:gd name="connsiteX9" fmla="*/ 624712 w 668652"/>
                <a:gd name="connsiteY9" fmla="*/ 382432 h 509961"/>
                <a:gd name="connsiteX10" fmla="*/ 577086 w 668652"/>
                <a:gd name="connsiteY10" fmla="*/ 509432 h 509961"/>
                <a:gd name="connsiteX11" fmla="*/ 446912 w 668652"/>
                <a:gd name="connsiteY11" fmla="*/ 331632 h 509961"/>
                <a:gd name="connsiteX12" fmla="*/ 196086 w 668652"/>
                <a:gd name="connsiteY12" fmla="*/ 395132 h 509961"/>
                <a:gd name="connsiteX13" fmla="*/ 169790 w 668652"/>
                <a:gd name="connsiteY13" fmla="*/ 430860 h 509961"/>
                <a:gd name="connsiteX14" fmla="*/ 160324 w 668652"/>
                <a:gd name="connsiteY14" fmla="*/ 463244 h 509961"/>
                <a:gd name="connsiteX15" fmla="*/ 157590 w 668652"/>
                <a:gd name="connsiteY15" fmla="*/ 462400 h 509961"/>
                <a:gd name="connsiteX16" fmla="*/ 62738 w 668652"/>
                <a:gd name="connsiteY16" fmla="*/ 430056 h 509961"/>
                <a:gd name="connsiteX17" fmla="*/ 97662 w 668652"/>
                <a:gd name="connsiteY17" fmla="*/ 258608 h 509961"/>
                <a:gd name="connsiteX18" fmla="*/ 15906 w 668652"/>
                <a:gd name="connsiteY18" fmla="*/ 259400 h 509961"/>
                <a:gd name="connsiteX19" fmla="*/ 0 w 668652"/>
                <a:gd name="connsiteY19" fmla="*/ 262948 h 509961"/>
                <a:gd name="connsiteX20" fmla="*/ 4366 w 668652"/>
                <a:gd name="connsiteY20" fmla="*/ 237268 h 509961"/>
                <a:gd name="connsiteX21" fmla="*/ 21462 w 668652"/>
                <a:gd name="connsiteY21" fmla="*/ 196694 h 509961"/>
                <a:gd name="connsiteX22" fmla="*/ 159574 w 668652"/>
                <a:gd name="connsiteY22" fmla="*/ 101444 h 509961"/>
                <a:gd name="connsiteX23" fmla="*/ 155558 w 668652"/>
                <a:gd name="connsiteY23" fmla="*/ 4110 h 509961"/>
                <a:gd name="connsiteX24" fmla="*/ 154858 w 668652"/>
                <a:gd name="connsiteY24" fmla="*/ 0 h 50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68652" h="509961">
                  <a:moveTo>
                    <a:pt x="154858" y="0"/>
                  </a:moveTo>
                  <a:lnTo>
                    <a:pt x="171482" y="6194"/>
                  </a:lnTo>
                  <a:cubicBezTo>
                    <a:pt x="215138" y="26832"/>
                    <a:pt x="287766" y="36752"/>
                    <a:pt x="333406" y="60962"/>
                  </a:cubicBezTo>
                  <a:cubicBezTo>
                    <a:pt x="379046" y="85172"/>
                    <a:pt x="421514" y="157006"/>
                    <a:pt x="445326" y="151450"/>
                  </a:cubicBezTo>
                  <a:cubicBezTo>
                    <a:pt x="469138" y="145894"/>
                    <a:pt x="428656" y="24848"/>
                    <a:pt x="476282" y="27624"/>
                  </a:cubicBezTo>
                  <a:cubicBezTo>
                    <a:pt x="500094" y="29014"/>
                    <a:pt x="549306" y="38540"/>
                    <a:pt x="599808" y="60516"/>
                  </a:cubicBezTo>
                  <a:lnTo>
                    <a:pt x="668652" y="100534"/>
                  </a:lnTo>
                  <a:lnTo>
                    <a:pt x="641578" y="136566"/>
                  </a:lnTo>
                  <a:cubicBezTo>
                    <a:pt x="608704" y="185712"/>
                    <a:pt x="580262" y="238498"/>
                    <a:pt x="570738" y="268132"/>
                  </a:cubicBezTo>
                  <a:cubicBezTo>
                    <a:pt x="551686" y="327396"/>
                    <a:pt x="623654" y="342212"/>
                    <a:pt x="624712" y="382432"/>
                  </a:cubicBezTo>
                  <a:cubicBezTo>
                    <a:pt x="625770" y="422648"/>
                    <a:pt x="606720" y="517896"/>
                    <a:pt x="577086" y="509432"/>
                  </a:cubicBezTo>
                  <a:cubicBezTo>
                    <a:pt x="547454" y="500964"/>
                    <a:pt x="510412" y="350680"/>
                    <a:pt x="446912" y="331632"/>
                  </a:cubicBezTo>
                  <a:cubicBezTo>
                    <a:pt x="383412" y="312580"/>
                    <a:pt x="290278" y="303584"/>
                    <a:pt x="196086" y="395132"/>
                  </a:cubicBezTo>
                  <a:cubicBezTo>
                    <a:pt x="184312" y="406576"/>
                    <a:pt x="175788" y="418520"/>
                    <a:pt x="169790" y="430860"/>
                  </a:cubicBezTo>
                  <a:lnTo>
                    <a:pt x="160324" y="463244"/>
                  </a:lnTo>
                  <a:lnTo>
                    <a:pt x="157590" y="462400"/>
                  </a:lnTo>
                  <a:cubicBezTo>
                    <a:pt x="116316" y="454796"/>
                    <a:pt x="76232" y="452280"/>
                    <a:pt x="62738" y="430056"/>
                  </a:cubicBezTo>
                  <a:cubicBezTo>
                    <a:pt x="35750" y="385608"/>
                    <a:pt x="123590" y="284008"/>
                    <a:pt x="97662" y="258608"/>
                  </a:cubicBezTo>
                  <a:cubicBezTo>
                    <a:pt x="84698" y="245908"/>
                    <a:pt x="52550" y="251200"/>
                    <a:pt x="15906" y="259400"/>
                  </a:cubicBezTo>
                  <a:lnTo>
                    <a:pt x="0" y="262948"/>
                  </a:lnTo>
                  <a:lnTo>
                    <a:pt x="4366" y="237268"/>
                  </a:lnTo>
                  <a:cubicBezTo>
                    <a:pt x="7694" y="222566"/>
                    <a:pt x="12532" y="208996"/>
                    <a:pt x="21462" y="196694"/>
                  </a:cubicBezTo>
                  <a:cubicBezTo>
                    <a:pt x="57182" y="147482"/>
                    <a:pt x="138542" y="152640"/>
                    <a:pt x="159574" y="101444"/>
                  </a:cubicBezTo>
                  <a:cubicBezTo>
                    <a:pt x="170092" y="75846"/>
                    <a:pt x="163146" y="41416"/>
                    <a:pt x="155558" y="4110"/>
                  </a:cubicBezTo>
                  <a:lnTo>
                    <a:pt x="15485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1" name="グループ化 1020">
            <a:extLst>
              <a:ext uri="{FF2B5EF4-FFF2-40B4-BE49-F238E27FC236}">
                <a16:creationId xmlns:a16="http://schemas.microsoft.com/office/drawing/2014/main" id="{298DD9F3-EE76-EE68-B1E8-30BE604D79EE}"/>
              </a:ext>
            </a:extLst>
          </p:cNvPr>
          <p:cNvGrpSpPr>
            <a:grpSpLocks noChangeAspect="1"/>
          </p:cNvGrpSpPr>
          <p:nvPr/>
        </p:nvGrpSpPr>
        <p:grpSpPr>
          <a:xfrm>
            <a:off x="824737" y="4127113"/>
            <a:ext cx="2492595" cy="1909394"/>
            <a:chOff x="1583689" y="3871081"/>
            <a:chExt cx="2156604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83C7238E-78D8-A3A6-AA97-5D1A1BD9AE86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57D208D7-2C49-9E48-0491-043F3B49BED3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E710EFE7-7676-6512-78B8-712469A0076A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ABB98FF2-499F-A5E5-1081-AB909EA58458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3CBC4B31-28B2-BE89-AC38-25580DD7DD62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CF7747D2-B049-0234-C6DD-D98089AD4234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4BBB1F0C-AA5B-440B-CE27-1FBA7C0A58CF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1D510820-C026-F612-A8CB-985ECCB39D36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AB02BB8A-DDA2-64BC-E7DB-815EA274DCB4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D1DA6E6E-4228-733E-B4A4-ED99C38BC59F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E8BD9471-C3FE-4396-6862-00557977A6E7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FF2C8331-94FA-5E63-F535-29D63B031EF3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6192D839-C7D8-48C9-112C-C8CE546F460A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2717136D-5F4E-1940-D475-6649F22B97DD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3D542EDB-B911-D218-E3CC-15CCAAA43BB5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A00321B7-B991-60ED-8583-95A271F46A61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5EF5BC12-0D87-AA6C-20A2-2C4146FA352A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AAA7BFE1-7B13-0F94-5049-F66F2C5293A0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EBBAF383-7A20-21DE-26CC-C70733AB9148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30D707AB-7EA5-42A6-32D4-C8FD39A75631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1CD7AA1C-7AA2-1850-F11C-B5EC67DCEB9D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A193BC47-32F7-4261-1D31-18ABB539FA94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B86CE0D3-3451-3DCF-1DEA-12AFDB930032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A05923A8-3F70-BF9B-459C-3141B6C4401B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DF06664D-A097-A962-8BAD-8E22634ECBE9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88E77AAF-ADBD-F4D6-CD77-917722F7AA9B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5C6377F0-AB35-F53E-0BC0-A7EA3A1DDE35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DE393649-4070-274B-BBE5-4D7337B21223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76D12E47-64E5-2DD3-9DED-6E47122DC6A7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64996A9B-A52E-CEBC-28D6-0FF2E9C25FB4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F1B4698D-6939-1D0B-F750-703385001B1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B51029D5-C048-CAE8-7084-D3EFC7587986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E6FB5301-B241-9C01-1F0C-18046B9DD07A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C9F8E232-85F5-0340-4A0C-7F8433436B7F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C2D861F0-8554-BF94-B7B2-B4B17860C961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F96B1CB6-CC8C-A382-3BCA-3AD6B1354CF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31415C56-D9A6-3BAF-3AAD-EE83A6CD24AB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8CF57163-F71C-7571-FCB0-7DF746AF961C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0D48C8D8-8273-A63D-460A-745DA5463FF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5817EA69-E214-70C9-3EFF-0C26F67DE187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DB504772-203E-4B9C-8992-1122E7215B23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76EAED50-43A3-D904-96BB-0133A2ED9396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5C6A3700-9066-B061-0FEF-137A37DAE9E7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E87FB5D9-A20A-8727-98DC-804BEF12EA5E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AFFFF71B-E164-5948-A9E0-140BDE9BC831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BC94717E-630A-7828-5FB7-2246EC447518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28144E7C-7B09-48D7-8A26-DA9179114BF3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1BB70283-F0F7-F3C0-CA69-9C0D09755378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12" name="直線矢印コネクタ 1011">
              <a:extLst>
                <a:ext uri="{FF2B5EF4-FFF2-40B4-BE49-F238E27FC236}">
                  <a16:creationId xmlns:a16="http://schemas.microsoft.com/office/drawing/2014/main" id="{A607E2FF-42F0-6A9A-E9DA-71DE538393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49043" y="4715982"/>
              <a:ext cx="2283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3" name="テキスト ボックス 1012">
              <a:extLst>
                <a:ext uri="{FF2B5EF4-FFF2-40B4-BE49-F238E27FC236}">
                  <a16:creationId xmlns:a16="http://schemas.microsoft.com/office/drawing/2014/main" id="{3708AE81-A3D0-1B37-2D79-A8417C2394EA}"/>
                </a:ext>
              </a:extLst>
            </p:cNvPr>
            <p:cNvSpPr txBox="1"/>
            <p:nvPr/>
          </p:nvSpPr>
          <p:spPr>
            <a:xfrm>
              <a:off x="3017018" y="4615175"/>
              <a:ext cx="7232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神奈川県</a:t>
              </a:r>
            </a:p>
          </p:txBody>
        </p:sp>
      </p:grpSp>
      <p:grpSp>
        <p:nvGrpSpPr>
          <p:cNvPr id="1023" name="グループ化 1022">
            <a:extLst>
              <a:ext uri="{FF2B5EF4-FFF2-40B4-BE49-F238E27FC236}">
                <a16:creationId xmlns:a16="http://schemas.microsoft.com/office/drawing/2014/main" id="{61BE4813-DB1F-FD31-6ED8-6C369A732ADC}"/>
              </a:ext>
            </a:extLst>
          </p:cNvPr>
          <p:cNvGrpSpPr>
            <a:grpSpLocks noChangeAspect="1"/>
          </p:cNvGrpSpPr>
          <p:nvPr/>
        </p:nvGrpSpPr>
        <p:grpSpPr>
          <a:xfrm>
            <a:off x="3802478" y="4095363"/>
            <a:ext cx="2407644" cy="1909394"/>
            <a:chOff x="3983989" y="3839331"/>
            <a:chExt cx="2083104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F1653069-9E02-9738-6099-1CCFD401D9ED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1B6ED3E8-0AAA-451E-6CC4-496301E583FC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FB32B3FE-CEE6-FA28-E8A3-E4D81D0D8DB9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67660B15-CBB0-1339-FA27-6D28935CF01B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326872A9-42A9-FBFC-EA8F-6FE13E3A7F83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4670A0A4-805A-4BD6-93C3-E31080B4ADCC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8D5601A2-0B29-B25A-5782-DC2947E8B3AD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55F5179E-86AC-EEC1-EFE9-E6689F98A09F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99AABA22-9EE5-9296-98D4-CE94A236815D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2A8A33C0-326E-4FE3-EA6A-A73BE41F8103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F9838CA7-1113-517D-3AD1-165AE27AC473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AC1BF877-6058-8AC3-CF66-B9F0959735F8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65503A7A-901E-7121-2596-39F2BE25051E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2E6A2ECD-6DC2-A89A-25BA-DC871AC51379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208D8101-FAAB-1030-B34D-43EF61752B22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E50A1FD1-31ED-36AD-5AA0-2553DEFC1FE1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0C33B649-30F3-42C0-8BF8-20CFD5B9625D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996EDD5F-9216-93C3-01EC-45EB62AEF4B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ED01AC0F-D831-42E5-D604-8F986D5F871B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997F9FA5-1B68-9D47-DC62-B1D9CAC68560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2E275D1E-82E1-79C4-14C0-C34B87AABDF9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881545AB-1F4A-B2E0-F0B2-FEF5EA6FC311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470DC4D0-3DEF-DCAE-E29F-31B8B1CE32F8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3115D138-EDEF-2404-7D4F-C74F7610916D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DC66DFE0-71C7-FD9E-F748-95F59D0A359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EBC291F4-8E49-88C5-39CE-EE896ADF2266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EBCF4830-9B76-A1F5-1FB5-E5C53E40C1CE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6228F85E-48B7-41EB-0FDD-ACC3D8301965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D5D046F9-A48C-36A0-9A0D-9CD8F220D763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D650CE03-37E9-A997-F28C-2B2A36DA8EA7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6CA04D5C-71BA-36B9-DC36-7D44E3292FA1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FA2B86DB-C2FC-8293-1D92-7F1C053EF9F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6AD92B52-050E-3A05-25F8-2F414A73EF33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7C150C7B-D7FA-4121-CA89-7B950C92B2CE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C44B622E-EA97-1D92-785C-02A80CF29006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7A00D92E-BBC9-1C94-5C63-AAC253E4A7CB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0B3EAA51-6434-03D4-8C9B-6857D328D4B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D56AD462-1347-F06A-C0E7-5C9F07C9C812}"/>
                  </a:ext>
                </a:extLst>
              </p:cNvPr>
              <p:cNvSpPr/>
              <p:nvPr/>
            </p:nvSpPr>
            <p:spPr>
              <a:xfrm>
                <a:off x="22980764" y="20507079"/>
                <a:ext cx="1256934" cy="1008870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BCD017D3-79A4-E926-F9CF-A98B3C3715E8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FF9EFA85-FCAA-2CC6-C73E-9F267082917A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8C7F987D-1D7D-F699-2AC0-060BB5998C5E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2C0FE631-4958-D28B-B141-C4B96974C96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D830B264-4C5F-80C3-DD69-62354E441BE7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9FB6DED0-B4C5-E5BE-965D-37A9A0E68117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866EC097-46F3-17B8-9B4C-AA5FEFA07DE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85CF4F5D-2A67-B34C-87BD-D3B38CF95387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8DF927F0-8FB6-9C5B-8027-509D86257375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3AA28C72-DF4D-D683-BCE0-07B9918E36D7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5" name="矢印: 下 1014">
              <a:extLst>
                <a:ext uri="{FF2B5EF4-FFF2-40B4-BE49-F238E27FC236}">
                  <a16:creationId xmlns:a16="http://schemas.microsoft.com/office/drawing/2014/main" id="{DA9BF81C-6E81-5853-7CB0-4CA6EBBF0E95}"/>
                </a:ext>
              </a:extLst>
            </p:cNvPr>
            <p:cNvSpPr/>
            <p:nvPr/>
          </p:nvSpPr>
          <p:spPr>
            <a:xfrm rot="5400000">
              <a:off x="5416170" y="4475266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テキスト ボックス 1015">
              <a:extLst>
                <a:ext uri="{FF2B5EF4-FFF2-40B4-BE49-F238E27FC236}">
                  <a16:creationId xmlns:a16="http://schemas.microsoft.com/office/drawing/2014/main" id="{33409BCA-8AAD-CE18-B415-931A15107570}"/>
                </a:ext>
              </a:extLst>
            </p:cNvPr>
            <p:cNvSpPr txBox="1"/>
            <p:nvPr/>
          </p:nvSpPr>
          <p:spPr>
            <a:xfrm>
              <a:off x="5613123" y="4573732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020" name="グループ化 1019">
            <a:extLst>
              <a:ext uri="{FF2B5EF4-FFF2-40B4-BE49-F238E27FC236}">
                <a16:creationId xmlns:a16="http://schemas.microsoft.com/office/drawing/2014/main" id="{20D91BD8-1E21-B149-8FA6-FCC33166CB59}"/>
              </a:ext>
            </a:extLst>
          </p:cNvPr>
          <p:cNvGrpSpPr>
            <a:grpSpLocks noChangeAspect="1"/>
          </p:cNvGrpSpPr>
          <p:nvPr/>
        </p:nvGrpSpPr>
        <p:grpSpPr>
          <a:xfrm>
            <a:off x="825740" y="1192912"/>
            <a:ext cx="2594610" cy="2055006"/>
            <a:chOff x="1495425" y="1476376"/>
            <a:chExt cx="2244868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6EF40C3A-919A-762F-B543-AC0AB58A97E4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9F4D581D-1A3F-B5D1-679F-F336B8E1F11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6D189E6B-386E-828E-CA70-09A2DB4EC1A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913AFD6A-8C68-1BF7-463E-8D04812FDED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3C254FBC-7140-3660-09EA-52A96F35494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4D2761F2-3184-BDAA-D243-DD48DEBA6B2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9EB92B14-1F76-5ADB-2540-7D3614368DA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5E82B9BF-A874-0CDC-75D5-D1A68A0199D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AE1FD454-DC54-1D6E-5117-79EBC5CA2EF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3BDD4CC2-7E6A-6D3A-F0A5-7D426E0B839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9ABDE397-2EBB-AA2B-6904-402BE5145FA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C0E9E6D6-CAC1-30E3-A3E2-86974BC0617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1ACA04D4-02C6-7E12-256A-E041C7A79BA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ADB716E7-01FB-8ED2-8071-B85DDDFD0CB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62ED5A90-A25D-81BF-6779-686F6ECE33D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3626C01E-4D7D-458B-A566-C291E8AC288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07108628-B448-A0E1-9954-F3C90733E34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54C5BFE5-805A-043B-0088-4801785724D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33DD276A-F5BF-0C51-E7F0-57B8D96E5041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330DD9B9-DD0E-1F63-FCB6-F9BC26208AF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2FE74D73-A018-4052-A956-BAF3029D2D9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90AF9A4D-1208-7A5D-0DAE-C33CE1524E0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C6C670C2-1DD0-DD05-C037-1CB5EA8AFB8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FF7D5B6D-E8B9-3400-2E2E-F4C5AA184DD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0678AEB5-C381-FC63-3BFC-89272EE83D2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D4A70D52-C408-4202-6A62-D7023071A1D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C0428FAD-800A-574E-271E-E4F5C33C4F4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5F480542-B05D-6E9B-6731-B5C877639FD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D22D07DC-773B-1606-7FE2-A1DD0241DE6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69353AEE-86EE-EACA-2735-7848246F08E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44DA0466-0C6F-1DF2-B8FF-FF475CB78F1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08B02DAB-2F6A-7599-8364-B2F327871CC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01128C74-5218-74B8-C65C-796BEFB2736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DC2A4D49-78EB-7DB0-1404-C255E9F6C83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22BCFDA9-6859-1AEB-F8D1-B3800E98C15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462C32BB-C127-3656-A57A-19946BFEE2C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E8454150-2253-711F-5963-971A85854528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3F056945-E622-8B96-B341-E0FEDAB672F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E878958F-9324-E5BE-E006-819ADB04C52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02637006-9308-1950-7982-1143A3C89ED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C2F47A03-F34B-CA0C-BE78-AC5F83FB2C12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95210F71-C1DB-29D5-82F6-35A09D042A2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60797181-A520-8296-B252-E659730CC10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EC8049B1-44D1-6C70-6FB2-ECBEF583AFD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9E853CF5-A58C-193D-732E-0C8CCDE2117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00AC2246-05F3-8A31-E073-ED11CBBC57C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564BB814-46E7-617D-72F4-B0A2B657850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170E0F6B-CC3E-0AC8-2096-02E036A0686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219BDCF-F7A6-7D66-6FFF-FDF827D6313F}"/>
                </a:ext>
              </a:extLst>
            </p:cNvPr>
            <p:cNvSpPr/>
            <p:nvPr/>
          </p:nvSpPr>
          <p:spPr>
            <a:xfrm>
              <a:off x="2801511" y="2360957"/>
              <a:ext cx="73311" cy="44959"/>
            </a:xfrm>
            <a:custGeom>
              <a:avLst/>
              <a:gdLst>
                <a:gd name="csX0" fmla="*/ 18039 w 73311"/>
                <a:gd name="csY0" fmla="*/ 0 h 44959"/>
                <a:gd name="csX1" fmla="*/ 18276 w 73311"/>
                <a:gd name="csY1" fmla="*/ 18 h 44959"/>
                <a:gd name="csX2" fmla="*/ 24336 w 73311"/>
                <a:gd name="csY2" fmla="*/ 788 h 44959"/>
                <a:gd name="csX3" fmla="*/ 29025 w 73311"/>
                <a:gd name="csY3" fmla="*/ 4495 h 44959"/>
                <a:gd name="csX4" fmla="*/ 39255 w 73311"/>
                <a:gd name="csY4" fmla="*/ 5506 h 44959"/>
                <a:gd name="csX5" fmla="*/ 48420 w 73311"/>
                <a:gd name="csY5" fmla="*/ 12246 h 44959"/>
                <a:gd name="csX6" fmla="*/ 50338 w 73311"/>
                <a:gd name="csY6" fmla="*/ 1968 h 44959"/>
                <a:gd name="csX7" fmla="*/ 62700 w 73311"/>
                <a:gd name="csY7" fmla="*/ 5506 h 44959"/>
                <a:gd name="csX8" fmla="*/ 70160 w 73311"/>
                <a:gd name="csY8" fmla="*/ 11066 h 44959"/>
                <a:gd name="csX9" fmla="*/ 72677 w 73311"/>
                <a:gd name="csY9" fmla="*/ 13011 h 44959"/>
                <a:gd name="csX10" fmla="*/ 73311 w 73311"/>
                <a:gd name="csY10" fmla="*/ 13539 h 44959"/>
                <a:gd name="csX11" fmla="*/ 72646 w 73311"/>
                <a:gd name="csY11" fmla="*/ 13891 h 44959"/>
                <a:gd name="csX12" fmla="*/ 63286 w 73311"/>
                <a:gd name="csY12" fmla="*/ 16542 h 44959"/>
                <a:gd name="csX13" fmla="*/ 64618 w 73311"/>
                <a:gd name="csY13" fmla="*/ 20544 h 44959"/>
                <a:gd name="csX14" fmla="*/ 62753 w 73311"/>
                <a:gd name="csY14" fmla="*/ 26862 h 44959"/>
                <a:gd name="csX15" fmla="*/ 69680 w 73311"/>
                <a:gd name="csY15" fmla="*/ 34234 h 44959"/>
                <a:gd name="csX16" fmla="*/ 63553 w 73311"/>
                <a:gd name="csY16" fmla="*/ 40342 h 44959"/>
                <a:gd name="csX17" fmla="*/ 63553 w 73311"/>
                <a:gd name="csY17" fmla="*/ 43922 h 44959"/>
                <a:gd name="csX18" fmla="*/ 59290 w 73311"/>
                <a:gd name="csY18" fmla="*/ 43922 h 44959"/>
                <a:gd name="csX19" fmla="*/ 55827 w 73311"/>
                <a:gd name="csY19" fmla="*/ 31917 h 44959"/>
                <a:gd name="csX20" fmla="*/ 45436 w 73311"/>
                <a:gd name="csY20" fmla="*/ 28758 h 44959"/>
                <a:gd name="csX21" fmla="*/ 19061 w 73311"/>
                <a:gd name="csY21" fmla="*/ 33813 h 44959"/>
                <a:gd name="csX22" fmla="*/ 16805 w 73311"/>
                <a:gd name="csY22" fmla="*/ 36587 h 44959"/>
                <a:gd name="csX23" fmla="*/ 16737 w 73311"/>
                <a:gd name="csY23" fmla="*/ 36843 h 44959"/>
                <a:gd name="csX24" fmla="*/ 16815 w 73311"/>
                <a:gd name="csY24" fmla="*/ 37640 h 44959"/>
                <a:gd name="csX25" fmla="*/ 17208 w 73311"/>
                <a:gd name="csY25" fmla="*/ 41440 h 44959"/>
                <a:gd name="csX26" fmla="*/ 17281 w 73311"/>
                <a:gd name="csY26" fmla="*/ 41581 h 44959"/>
                <a:gd name="csX27" fmla="*/ 15161 w 73311"/>
                <a:gd name="csY27" fmla="*/ 41283 h 44959"/>
                <a:gd name="csX28" fmla="*/ 5473 w 73311"/>
                <a:gd name="csY28" fmla="*/ 39078 h 44959"/>
                <a:gd name="csX29" fmla="*/ 7072 w 73311"/>
                <a:gd name="csY29" fmla="*/ 30653 h 44959"/>
                <a:gd name="csX30" fmla="*/ 6539 w 73311"/>
                <a:gd name="csY30" fmla="*/ 22229 h 44959"/>
                <a:gd name="csX31" fmla="*/ 2376 w 73311"/>
                <a:gd name="csY31" fmla="*/ 21755 h 44959"/>
                <a:gd name="csX32" fmla="*/ 574 w 73311"/>
                <a:gd name="csY32" fmla="*/ 22028 h 44959"/>
                <a:gd name="csX33" fmla="*/ 575 w 73311"/>
                <a:gd name="csY33" fmla="*/ 21996 h 44959"/>
                <a:gd name="csX34" fmla="*/ 1033 w 73311"/>
                <a:gd name="csY34" fmla="*/ 16121 h 44959"/>
                <a:gd name="csX35" fmla="*/ 17018 w 73311"/>
                <a:gd name="csY35" fmla="*/ 12190 h 44959"/>
                <a:gd name="csX36" fmla="*/ 18288 w 73311"/>
                <a:gd name="csY36" fmla="*/ 585 h 44959"/>
                <a:gd name="csX37" fmla="*/ 18039 w 73311"/>
                <a:gd name="csY37" fmla="*/ 0 h 449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73311" h="44959">
                  <a:moveTo>
                    <a:pt x="18039" y="0"/>
                  </a:moveTo>
                  <a:lnTo>
                    <a:pt x="18276" y="18"/>
                  </a:lnTo>
                  <a:cubicBezTo>
                    <a:pt x="20716" y="210"/>
                    <a:pt x="22871" y="430"/>
                    <a:pt x="24336" y="788"/>
                  </a:cubicBezTo>
                  <a:cubicBezTo>
                    <a:pt x="28243" y="1743"/>
                    <a:pt x="26538" y="3709"/>
                    <a:pt x="29025" y="4495"/>
                  </a:cubicBezTo>
                  <a:cubicBezTo>
                    <a:pt x="31511" y="5281"/>
                    <a:pt x="36023" y="4214"/>
                    <a:pt x="39255" y="5506"/>
                  </a:cubicBezTo>
                  <a:cubicBezTo>
                    <a:pt x="42488" y="6798"/>
                    <a:pt x="46573" y="12835"/>
                    <a:pt x="48420" y="12246"/>
                  </a:cubicBezTo>
                  <a:cubicBezTo>
                    <a:pt x="50267" y="11656"/>
                    <a:pt x="47958" y="3091"/>
                    <a:pt x="50338" y="1968"/>
                  </a:cubicBezTo>
                  <a:cubicBezTo>
                    <a:pt x="52718" y="845"/>
                    <a:pt x="59397" y="3990"/>
                    <a:pt x="62700" y="5506"/>
                  </a:cubicBezTo>
                  <a:cubicBezTo>
                    <a:pt x="66004" y="7023"/>
                    <a:pt x="66892" y="9157"/>
                    <a:pt x="70160" y="11066"/>
                  </a:cubicBezTo>
                  <a:cubicBezTo>
                    <a:pt x="70977" y="11544"/>
                    <a:pt x="71807" y="12247"/>
                    <a:pt x="72677" y="13011"/>
                  </a:cubicBezTo>
                  <a:lnTo>
                    <a:pt x="73311" y="13539"/>
                  </a:lnTo>
                  <a:lnTo>
                    <a:pt x="72646" y="13891"/>
                  </a:lnTo>
                  <a:cubicBezTo>
                    <a:pt x="69639" y="15121"/>
                    <a:pt x="64552" y="15516"/>
                    <a:pt x="63286" y="16542"/>
                  </a:cubicBezTo>
                  <a:cubicBezTo>
                    <a:pt x="61599" y="17911"/>
                    <a:pt x="64707" y="18824"/>
                    <a:pt x="64618" y="20544"/>
                  </a:cubicBezTo>
                  <a:cubicBezTo>
                    <a:pt x="64529" y="22264"/>
                    <a:pt x="61910" y="24581"/>
                    <a:pt x="62753" y="26862"/>
                  </a:cubicBezTo>
                  <a:cubicBezTo>
                    <a:pt x="63597" y="29144"/>
                    <a:pt x="69547" y="31987"/>
                    <a:pt x="69680" y="34234"/>
                  </a:cubicBezTo>
                  <a:cubicBezTo>
                    <a:pt x="69814" y="36480"/>
                    <a:pt x="64574" y="38727"/>
                    <a:pt x="63553" y="40342"/>
                  </a:cubicBezTo>
                  <a:cubicBezTo>
                    <a:pt x="62531" y="41956"/>
                    <a:pt x="64263" y="43325"/>
                    <a:pt x="63553" y="43922"/>
                  </a:cubicBezTo>
                  <a:cubicBezTo>
                    <a:pt x="62842" y="44519"/>
                    <a:pt x="60578" y="45923"/>
                    <a:pt x="59290" y="43922"/>
                  </a:cubicBezTo>
                  <a:cubicBezTo>
                    <a:pt x="58002" y="41921"/>
                    <a:pt x="58135" y="34444"/>
                    <a:pt x="55827" y="31917"/>
                  </a:cubicBezTo>
                  <a:cubicBezTo>
                    <a:pt x="53518" y="29390"/>
                    <a:pt x="51564" y="28442"/>
                    <a:pt x="45436" y="28758"/>
                  </a:cubicBezTo>
                  <a:cubicBezTo>
                    <a:pt x="39309" y="29074"/>
                    <a:pt x="25011" y="31636"/>
                    <a:pt x="19061" y="33813"/>
                  </a:cubicBezTo>
                  <a:cubicBezTo>
                    <a:pt x="17945" y="34221"/>
                    <a:pt x="17254" y="35260"/>
                    <a:pt x="16805" y="36587"/>
                  </a:cubicBezTo>
                  <a:lnTo>
                    <a:pt x="16737" y="36843"/>
                  </a:lnTo>
                  <a:lnTo>
                    <a:pt x="16815" y="37640"/>
                  </a:lnTo>
                  <a:cubicBezTo>
                    <a:pt x="16878" y="39047"/>
                    <a:pt x="16841" y="40354"/>
                    <a:pt x="17208" y="41440"/>
                  </a:cubicBezTo>
                  <a:lnTo>
                    <a:pt x="17281" y="41581"/>
                  </a:lnTo>
                  <a:lnTo>
                    <a:pt x="15161" y="41283"/>
                  </a:lnTo>
                  <a:cubicBezTo>
                    <a:pt x="11225" y="40767"/>
                    <a:pt x="6944" y="40306"/>
                    <a:pt x="5473" y="39078"/>
                  </a:cubicBezTo>
                  <a:cubicBezTo>
                    <a:pt x="3120" y="37112"/>
                    <a:pt x="6894" y="33461"/>
                    <a:pt x="7072" y="30653"/>
                  </a:cubicBezTo>
                  <a:cubicBezTo>
                    <a:pt x="7250" y="27845"/>
                    <a:pt x="8315" y="23563"/>
                    <a:pt x="6539" y="22229"/>
                  </a:cubicBezTo>
                  <a:cubicBezTo>
                    <a:pt x="5651" y="21562"/>
                    <a:pt x="4163" y="21544"/>
                    <a:pt x="2376" y="21755"/>
                  </a:cubicBezTo>
                  <a:lnTo>
                    <a:pt x="574" y="22028"/>
                  </a:lnTo>
                  <a:lnTo>
                    <a:pt x="575" y="21996"/>
                  </a:lnTo>
                  <a:cubicBezTo>
                    <a:pt x="381" y="19448"/>
                    <a:pt x="-854" y="17730"/>
                    <a:pt x="1033" y="16121"/>
                  </a:cubicBezTo>
                  <a:cubicBezTo>
                    <a:pt x="4052" y="13547"/>
                    <a:pt x="14236" y="14998"/>
                    <a:pt x="17018" y="12190"/>
                  </a:cubicBezTo>
                  <a:cubicBezTo>
                    <a:pt x="19453" y="9732"/>
                    <a:pt x="19440" y="4014"/>
                    <a:pt x="18288" y="585"/>
                  </a:cubicBezTo>
                  <a:lnTo>
                    <a:pt x="18039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629E9CE-69B0-E6D5-F8F3-A8424BC758CF}"/>
                </a:ext>
              </a:extLst>
            </p:cNvPr>
            <p:cNvSpPr/>
            <p:nvPr/>
          </p:nvSpPr>
          <p:spPr>
            <a:xfrm>
              <a:off x="2837091" y="2432621"/>
              <a:ext cx="8926" cy="9340"/>
            </a:xfrm>
            <a:custGeom>
              <a:avLst/>
              <a:gdLst>
                <a:gd name="csX0" fmla="*/ 2802 w 8926"/>
                <a:gd name="csY0" fmla="*/ 4 h 9340"/>
                <a:gd name="csX1" fmla="*/ 7990 w 8926"/>
                <a:gd name="csY1" fmla="*/ 1229 h 9340"/>
                <a:gd name="csX2" fmla="*/ 8257 w 8926"/>
                <a:gd name="csY2" fmla="*/ 9021 h 9340"/>
                <a:gd name="csX3" fmla="*/ 2395 w 8926"/>
                <a:gd name="csY3" fmla="*/ 7126 h 9340"/>
                <a:gd name="csX4" fmla="*/ 264 w 8926"/>
                <a:gd name="csY4" fmla="*/ 597 h 9340"/>
                <a:gd name="csX5" fmla="*/ 2802 w 8926"/>
                <a:gd name="csY5" fmla="*/ 4 h 93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8926" h="9340">
                  <a:moveTo>
                    <a:pt x="2802" y="4"/>
                  </a:moveTo>
                  <a:cubicBezTo>
                    <a:pt x="4774" y="-44"/>
                    <a:pt x="7241" y="373"/>
                    <a:pt x="7990" y="1229"/>
                  </a:cubicBezTo>
                  <a:cubicBezTo>
                    <a:pt x="9189" y="2598"/>
                    <a:pt x="9189" y="8039"/>
                    <a:pt x="8257" y="9021"/>
                  </a:cubicBezTo>
                  <a:cubicBezTo>
                    <a:pt x="7324" y="10004"/>
                    <a:pt x="3727" y="8530"/>
                    <a:pt x="2395" y="7126"/>
                  </a:cubicBezTo>
                  <a:cubicBezTo>
                    <a:pt x="1063" y="5722"/>
                    <a:pt x="-668" y="1580"/>
                    <a:pt x="264" y="597"/>
                  </a:cubicBezTo>
                  <a:cubicBezTo>
                    <a:pt x="614" y="228"/>
                    <a:pt x="1619" y="33"/>
                    <a:pt x="2802" y="4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C10E4EB-8E95-8329-C864-5A3B6E08A0F8}"/>
                </a:ext>
              </a:extLst>
            </p:cNvPr>
            <p:cNvSpPr/>
            <p:nvPr/>
          </p:nvSpPr>
          <p:spPr>
            <a:xfrm>
              <a:off x="2827848" y="2462361"/>
              <a:ext cx="4514" cy="7858"/>
            </a:xfrm>
            <a:custGeom>
              <a:avLst/>
              <a:gdLst>
                <a:gd name="csX0" fmla="*/ 4179 w 4514"/>
                <a:gd name="csY0" fmla="*/ 132 h 7858"/>
                <a:gd name="csX1" fmla="*/ 3912 w 4514"/>
                <a:gd name="csY1" fmla="*/ 7714 h 7858"/>
                <a:gd name="csX2" fmla="*/ 449 w 4514"/>
                <a:gd name="csY2" fmla="*/ 5397 h 7858"/>
                <a:gd name="csX3" fmla="*/ 449 w 4514"/>
                <a:gd name="csY3" fmla="*/ 3081 h 7858"/>
                <a:gd name="csX4" fmla="*/ 4179 w 4514"/>
                <a:gd name="csY4" fmla="*/ 132 h 785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514" h="7858">
                  <a:moveTo>
                    <a:pt x="4179" y="132"/>
                  </a:moveTo>
                  <a:cubicBezTo>
                    <a:pt x="4756" y="904"/>
                    <a:pt x="4534" y="6977"/>
                    <a:pt x="3912" y="7714"/>
                  </a:cubicBezTo>
                  <a:cubicBezTo>
                    <a:pt x="3291" y="8451"/>
                    <a:pt x="1026" y="6170"/>
                    <a:pt x="449" y="5397"/>
                  </a:cubicBezTo>
                  <a:cubicBezTo>
                    <a:pt x="-128" y="4625"/>
                    <a:pt x="-173" y="3958"/>
                    <a:pt x="449" y="3081"/>
                  </a:cubicBezTo>
                  <a:cubicBezTo>
                    <a:pt x="1071" y="2203"/>
                    <a:pt x="3601" y="-640"/>
                    <a:pt x="4179" y="13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393B791-898C-8F9E-8626-12CE7901FADF}"/>
                </a:ext>
              </a:extLst>
            </p:cNvPr>
            <p:cNvSpPr/>
            <p:nvPr/>
          </p:nvSpPr>
          <p:spPr>
            <a:xfrm>
              <a:off x="2817929" y="2476890"/>
              <a:ext cx="5261" cy="5304"/>
            </a:xfrm>
            <a:custGeom>
              <a:avLst/>
              <a:gdLst>
                <a:gd name="csX0" fmla="*/ 1871 w 5261"/>
                <a:gd name="csY0" fmla="*/ 40 h 5304"/>
                <a:gd name="csX1" fmla="*/ 4774 w 5261"/>
                <a:gd name="csY1" fmla="*/ 1610 h 5304"/>
                <a:gd name="csX2" fmla="*/ 4774 w 5261"/>
                <a:gd name="csY2" fmla="*/ 3505 h 5304"/>
                <a:gd name="csX3" fmla="*/ 245 w 5261"/>
                <a:gd name="csY3" fmla="*/ 5190 h 5304"/>
                <a:gd name="csX4" fmla="*/ 1044 w 5261"/>
                <a:gd name="csY4" fmla="*/ 135 h 5304"/>
                <a:gd name="csX5" fmla="*/ 1871 w 5261"/>
                <a:gd name="csY5" fmla="*/ 40 h 530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261" h="5304">
                  <a:moveTo>
                    <a:pt x="1871" y="40"/>
                  </a:moveTo>
                  <a:cubicBezTo>
                    <a:pt x="2901" y="247"/>
                    <a:pt x="4375" y="1215"/>
                    <a:pt x="4774" y="1610"/>
                  </a:cubicBezTo>
                  <a:cubicBezTo>
                    <a:pt x="5307" y="2136"/>
                    <a:pt x="5529" y="2908"/>
                    <a:pt x="4774" y="3505"/>
                  </a:cubicBezTo>
                  <a:cubicBezTo>
                    <a:pt x="4019" y="4102"/>
                    <a:pt x="867" y="5752"/>
                    <a:pt x="245" y="5190"/>
                  </a:cubicBezTo>
                  <a:cubicBezTo>
                    <a:pt x="-377" y="4628"/>
                    <a:pt x="289" y="732"/>
                    <a:pt x="1044" y="135"/>
                  </a:cubicBezTo>
                  <a:cubicBezTo>
                    <a:pt x="1233" y="-14"/>
                    <a:pt x="1527" y="-29"/>
                    <a:pt x="1871" y="4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58BA232-327D-0922-A865-71F8F5D3BA62}"/>
                </a:ext>
              </a:extLst>
            </p:cNvPr>
            <p:cNvSpPr/>
            <p:nvPr/>
          </p:nvSpPr>
          <p:spPr>
            <a:xfrm>
              <a:off x="2848647" y="2486922"/>
              <a:ext cx="7364" cy="5938"/>
            </a:xfrm>
            <a:custGeom>
              <a:avLst/>
              <a:gdLst>
                <a:gd name="csX0" fmla="*/ 4160 w 7364"/>
                <a:gd name="csY0" fmla="*/ 2 h 5938"/>
                <a:gd name="csX1" fmla="*/ 7357 w 7364"/>
                <a:gd name="csY1" fmla="*/ 1687 h 5938"/>
                <a:gd name="csX2" fmla="*/ 5492 w 7364"/>
                <a:gd name="csY2" fmla="*/ 5478 h 5938"/>
                <a:gd name="csX3" fmla="*/ 430 w 7364"/>
                <a:gd name="csY3" fmla="*/ 5478 h 5938"/>
                <a:gd name="csX4" fmla="*/ 697 w 7364"/>
                <a:gd name="csY4" fmla="*/ 1898 h 5938"/>
                <a:gd name="csX5" fmla="*/ 4160 w 7364"/>
                <a:gd name="csY5" fmla="*/ 2 h 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364" h="5938">
                  <a:moveTo>
                    <a:pt x="4160" y="2"/>
                  </a:moveTo>
                  <a:cubicBezTo>
                    <a:pt x="5270" y="-33"/>
                    <a:pt x="7269" y="739"/>
                    <a:pt x="7357" y="1687"/>
                  </a:cubicBezTo>
                  <a:cubicBezTo>
                    <a:pt x="7446" y="2635"/>
                    <a:pt x="6647" y="4846"/>
                    <a:pt x="5492" y="5478"/>
                  </a:cubicBezTo>
                  <a:cubicBezTo>
                    <a:pt x="4338" y="6110"/>
                    <a:pt x="1230" y="6075"/>
                    <a:pt x="430" y="5478"/>
                  </a:cubicBezTo>
                  <a:cubicBezTo>
                    <a:pt x="-369" y="4881"/>
                    <a:pt x="75" y="2810"/>
                    <a:pt x="697" y="1898"/>
                  </a:cubicBezTo>
                  <a:cubicBezTo>
                    <a:pt x="1319" y="985"/>
                    <a:pt x="3050" y="37"/>
                    <a:pt x="4160" y="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6C8E652-1C4F-4E3D-7918-02B651AB3BDE}"/>
                </a:ext>
              </a:extLst>
            </p:cNvPr>
            <p:cNvSpPr/>
            <p:nvPr/>
          </p:nvSpPr>
          <p:spPr>
            <a:xfrm>
              <a:off x="2857834" y="2505240"/>
              <a:ext cx="3624" cy="4017"/>
            </a:xfrm>
            <a:custGeom>
              <a:avLst/>
              <a:gdLst>
                <a:gd name="csX0" fmla="*/ 1101 w 3624"/>
                <a:gd name="csY0" fmla="*/ 9 h 4017"/>
                <a:gd name="csX1" fmla="*/ 2966 w 3624"/>
                <a:gd name="csY1" fmla="*/ 1272 h 4017"/>
                <a:gd name="csX2" fmla="*/ 3499 w 3624"/>
                <a:gd name="csY2" fmla="*/ 2536 h 4017"/>
                <a:gd name="csX3" fmla="*/ 568 w 3624"/>
                <a:gd name="csY3" fmla="*/ 4010 h 4017"/>
                <a:gd name="csX4" fmla="*/ 35 w 3624"/>
                <a:gd name="csY4" fmla="*/ 1904 h 4017"/>
                <a:gd name="csX5" fmla="*/ 1101 w 3624"/>
                <a:gd name="csY5" fmla="*/ 9 h 40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3624" h="4017">
                  <a:moveTo>
                    <a:pt x="1101" y="9"/>
                  </a:moveTo>
                  <a:cubicBezTo>
                    <a:pt x="1589" y="-97"/>
                    <a:pt x="2700" y="816"/>
                    <a:pt x="2966" y="1272"/>
                  </a:cubicBezTo>
                  <a:cubicBezTo>
                    <a:pt x="3232" y="1729"/>
                    <a:pt x="3898" y="2080"/>
                    <a:pt x="3499" y="2536"/>
                  </a:cubicBezTo>
                  <a:cubicBezTo>
                    <a:pt x="3099" y="2992"/>
                    <a:pt x="1145" y="4116"/>
                    <a:pt x="568" y="4010"/>
                  </a:cubicBezTo>
                  <a:cubicBezTo>
                    <a:pt x="-9" y="3905"/>
                    <a:pt x="-53" y="2571"/>
                    <a:pt x="35" y="1904"/>
                  </a:cubicBezTo>
                  <a:cubicBezTo>
                    <a:pt x="124" y="1237"/>
                    <a:pt x="612" y="114"/>
                    <a:pt x="1101" y="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1" name="テキスト ボックス 1010">
              <a:extLst>
                <a:ext uri="{FF2B5EF4-FFF2-40B4-BE49-F238E27FC236}">
                  <a16:creationId xmlns:a16="http://schemas.microsoft.com/office/drawing/2014/main" id="{83C54DDA-7629-4F70-03EE-D4562CD7B891}"/>
                </a:ext>
              </a:extLst>
            </p:cNvPr>
            <p:cNvSpPr txBox="1"/>
            <p:nvPr/>
          </p:nvSpPr>
          <p:spPr>
            <a:xfrm>
              <a:off x="3017018" y="2278958"/>
              <a:ext cx="7232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神奈川県</a:t>
              </a:r>
            </a:p>
          </p:txBody>
        </p:sp>
        <p:cxnSp>
          <p:nvCxnSpPr>
            <p:cNvPr id="1017" name="直線矢印コネクタ 1016">
              <a:extLst>
                <a:ext uri="{FF2B5EF4-FFF2-40B4-BE49-F238E27FC236}">
                  <a16:creationId xmlns:a16="http://schemas.microsoft.com/office/drawing/2014/main" id="{95BE41DB-B7EA-3B97-15F2-5BFABE5CD1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49043" y="2379765"/>
              <a:ext cx="2283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7C7AC49-AE24-EFAE-ABF2-9D8D28D236E6}"/>
              </a:ext>
            </a:extLst>
          </p:cNvPr>
          <p:cNvGrpSpPr/>
          <p:nvPr/>
        </p:nvGrpSpPr>
        <p:grpSpPr>
          <a:xfrm>
            <a:off x="3703483" y="1207200"/>
            <a:ext cx="2499034" cy="2088343"/>
            <a:chOff x="3240325" y="1207200"/>
            <a:chExt cx="2499034" cy="2088343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59358D66-D1BA-8F43-5BE3-A4F3D43C2F3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240325" y="1240537"/>
              <a:ext cx="2499034" cy="2055006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91503808-CE29-8830-E299-CF707584A93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55DBA4E9-F295-C031-48BA-3DEBA7ED6DF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7C6D0BEE-3310-F5B9-3921-E7685729A09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D92744D9-AFCF-1C2C-7417-99DA42B92D9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A647B04A-1EA6-E897-3239-3B49CB689F4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0DF13391-3E6D-49CF-3C3C-9CD9C9E5011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7F4E2A9B-DCA6-6B53-6220-2C2FFFF08B1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0F2A1BA8-1A2A-61C0-B9F9-C3AE41CEFD2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7520549E-2622-598A-CD3E-68B12293BE0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5D570D86-E974-0590-7A1F-773AE6787D1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893C3B0C-A5A6-F2DB-C668-DC8F2DB7F27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D9CFF94A-70C3-D5D7-B824-1B93F679B59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C048B4EB-8F8B-8F12-0EA0-5DAC00FBFFA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D46B00D3-B111-17BA-AC2F-B4387741DDD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B93389E7-0225-088C-569B-EFABF595A14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1A186BD7-0710-48F1-4F31-62259EA71D4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FA41387E-41A9-198E-148F-76358813ACD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70159A2A-B5C7-2788-3BEF-2D78E89A868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BE89F89D-B896-4E19-26E3-68A63E3C4DF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52403A8C-7819-4AC8-0223-15D2A30FEC6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096B7DF5-C0CA-D97B-1D4E-2EB7136269A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2BABC104-91A7-9CBC-8DC6-B7267432B12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9A8A595A-6153-76B7-7C78-6361E8688FA7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FA395284-4E6A-4B87-C9E9-52377FDBB57D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65264EA6-939F-E951-A8FB-CBDF0BC8C39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387DDDA3-7ABE-AC40-9F73-7374B245F3A7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DCE948E8-2DBC-707B-4670-7E7D4D4C6E4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2AD96D63-8B77-4FD0-8313-AE324345D84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4D5CD07C-02FA-3CC8-F82D-454BF47A21A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827EBB17-26F7-E48A-B542-7EE79A118FC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3AA672B6-2F9C-1A69-5775-6C5650EBE89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37668925-1FB3-0CC7-93C0-89586395BC4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6F7DD990-907C-83FE-1BE7-DEF736E1CCF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1133E8AF-0166-3D37-1BD2-970E1D6E586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A72564AB-179C-E1E9-6E00-F6269551BA8C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136A953D-3EFE-79D4-630F-CEA41B587EE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A1436A97-E172-25FC-8F94-490FD858321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2EF37A95-A6BF-597E-0C9C-D859575CF89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C873D0CC-3D2E-F94E-A72E-4F515FD5A4F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5066C73D-63D9-645D-2680-483F7D4DE79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F01714B1-67E8-F378-202A-F64ACB31161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49D5908A-2576-4743-651A-CA418C2DA70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41666E31-2BAE-1030-B083-A0D5B651F33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B7038090-7B61-FF6F-7821-84873EA4C57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F8725DBC-C8DD-35BC-8442-6C24A99B5AC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6AB6E9BA-1D8B-8B38-1DE2-F09CDAA30AE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ECD68DAB-9961-51DA-8C79-5AC4507174E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52ABFE42-6AA6-B02A-D772-FA897F1630C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2" name="グループ化 1021">
              <a:extLst>
                <a:ext uri="{FF2B5EF4-FFF2-40B4-BE49-F238E27FC236}">
                  <a16:creationId xmlns:a16="http://schemas.microsoft.com/office/drawing/2014/main" id="{700FBA1A-C4D4-BCEB-C699-A07D10B5966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240325" y="1207200"/>
              <a:ext cx="2499034" cy="2055006"/>
              <a:chOff x="3910011" y="1490664"/>
              <a:chExt cx="2162175" cy="1778000"/>
            </a:xfrm>
          </p:grpSpPr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932927C8-1CDF-1582-2645-ED51485809DC}"/>
                  </a:ext>
                </a:extLst>
              </p:cNvPr>
              <p:cNvGrpSpPr/>
              <p:nvPr/>
            </p:nvGrpSpPr>
            <p:grpSpPr>
              <a:xfrm>
                <a:off x="3910011" y="1490664"/>
                <a:ext cx="2162175" cy="1778000"/>
                <a:chOff x="-7704927" y="-11435358"/>
                <a:chExt cx="77301986" cy="80410136"/>
              </a:xfrm>
            </p:grpSpPr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2610B62F-DF7E-A235-BB66-8A2E0D42F062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C1843D43-1865-D1B5-45DE-19B56B78BAC1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A640980F-68C5-2893-E243-81C5579E67BD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973415D9-9499-B38C-E94A-5562B8ACA9A5}"/>
                    </a:ext>
                  </a:extLst>
                </p:cNvPr>
                <p:cNvSpPr/>
                <p:nvPr/>
              </p:nvSpPr>
              <p:spPr>
                <a:xfrm>
                  <a:off x="40477448" y="-11435358"/>
                  <a:ext cx="29119611" cy="17559530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816FD657-A33A-DEBC-35CC-135D422D2D0A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93E97E64-D15D-B003-C56E-4FC2CEF2668E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876BB6B5-4988-941F-9072-9741C9702DB4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EE1AF22A-0A9C-E476-6336-C6BC2C9CAC78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FFC055B7-933B-FBFF-B453-E40E87C0EA90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E56987E7-9EAC-8B4F-A7AA-4ECAA2BDCFA1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4B5C187E-AE3F-1D52-B098-CD20645C83E2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8AB5D401-86DF-8E15-EDD5-AAEF668EDA79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CA0EDF04-F3F9-2050-C7D7-D82603271771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5436963D-E2E3-75C4-B8CA-DE6981A6467F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029E2851-E21E-CB0B-7D8F-E1C201E69A67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542F028F-8053-90F9-D87D-92DFAEDC9AF6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B844D33A-EA08-7776-2CF2-071D97CD7096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EAA8160A-5D8A-14AF-1781-08AC1F3E46F8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7941661B-7778-1AAB-CC95-2B42A0104919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C5EAAF76-A956-CD12-0386-C1098AE31376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78C281F3-0802-3B41-5048-06846FE10364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1D8342A6-597C-7509-C00E-7DFBFBBA3DBB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4B1F403B-1D45-956E-4426-6DEDE899EA1A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5E7D13B6-AC24-7055-B46A-BD2B26A68907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2E68488B-FC78-851A-BA9C-A09400B215FF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951C3F6A-ED58-12EC-5D2E-E7827946628A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3900FC58-FB8E-218A-4128-A53E1843A9C4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840E992D-53DB-C8EF-CF0A-F6985CFF9533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B0013F17-1313-F83C-57AE-DD37A027EF32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A28E2ED0-9724-DD14-B6DF-2FE7565C60C7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68EE6889-9689-3CF1-9A5E-21ADAD38A7C6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86D3E21F-849B-DC2A-A648-882B88C32016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479DB39F-A8D7-2B34-C32D-6CD4A07BEEA2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E8133C09-0C32-795E-EBDB-868B6EB7676C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16116E14-F398-E85F-A4F0-BD56F63B3B58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FB3F0779-85A7-D514-AD8B-D10EE0DEABAA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3D06849C-2850-2E38-3A04-C5EB4087E078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0CBC5768-F320-7D5F-2E60-83D874273000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FB4F76B3-A654-8ED3-EEB3-D9D347B8F55A}"/>
                    </a:ext>
                  </a:extLst>
                </p:cNvPr>
                <p:cNvSpPr/>
                <p:nvPr/>
              </p:nvSpPr>
              <p:spPr>
                <a:xfrm>
                  <a:off x="36690300" y="27391700"/>
                  <a:ext cx="2980598" cy="2980588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0E10F6CB-08B9-8AF8-97FA-8F58E77EB3C6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853C3960-6B0B-6BC6-E0BE-1D289994E5FA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26DF0044-4743-E140-45AB-74619A3B9BD6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86A6C9CA-C4B6-815B-37BA-E06170D654CF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19E265D5-0F76-1D15-76F8-8C75C3307F92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54B221AD-8AA0-1BB8-7C56-4EF51676376C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A35615C5-D0FA-13C6-3FE7-AFB339FA1B48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A439313B-EE6C-25A2-7F82-BD00D957E74D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BF6A7E25-12E9-3F9A-EE2A-BBF57AC1B1AC}"/>
                  </a:ext>
                </a:extLst>
              </p:cNvPr>
              <p:cNvSpPr/>
              <p:nvPr/>
            </p:nvSpPr>
            <p:spPr>
              <a:xfrm>
                <a:off x="5216097" y="2375245"/>
                <a:ext cx="73311" cy="44959"/>
              </a:xfrm>
              <a:custGeom>
                <a:avLst/>
                <a:gdLst>
                  <a:gd name="csX0" fmla="*/ 18039 w 73311"/>
                  <a:gd name="csY0" fmla="*/ 0 h 44959"/>
                  <a:gd name="csX1" fmla="*/ 18277 w 73311"/>
                  <a:gd name="csY1" fmla="*/ 18 h 44959"/>
                  <a:gd name="csX2" fmla="*/ 24336 w 73311"/>
                  <a:gd name="csY2" fmla="*/ 788 h 44959"/>
                  <a:gd name="csX3" fmla="*/ 29025 w 73311"/>
                  <a:gd name="csY3" fmla="*/ 4495 h 44959"/>
                  <a:gd name="csX4" fmla="*/ 39255 w 73311"/>
                  <a:gd name="csY4" fmla="*/ 5506 h 44959"/>
                  <a:gd name="csX5" fmla="*/ 48420 w 73311"/>
                  <a:gd name="csY5" fmla="*/ 12246 h 44959"/>
                  <a:gd name="csX6" fmla="*/ 50338 w 73311"/>
                  <a:gd name="csY6" fmla="*/ 1968 h 44959"/>
                  <a:gd name="csX7" fmla="*/ 62700 w 73311"/>
                  <a:gd name="csY7" fmla="*/ 5506 h 44959"/>
                  <a:gd name="csX8" fmla="*/ 70160 w 73311"/>
                  <a:gd name="csY8" fmla="*/ 11066 h 44959"/>
                  <a:gd name="csX9" fmla="*/ 72678 w 73311"/>
                  <a:gd name="csY9" fmla="*/ 13011 h 44959"/>
                  <a:gd name="csX10" fmla="*/ 73311 w 73311"/>
                  <a:gd name="csY10" fmla="*/ 13539 h 44959"/>
                  <a:gd name="csX11" fmla="*/ 72646 w 73311"/>
                  <a:gd name="csY11" fmla="*/ 13891 h 44959"/>
                  <a:gd name="csX12" fmla="*/ 63286 w 73311"/>
                  <a:gd name="csY12" fmla="*/ 16542 h 44959"/>
                  <a:gd name="csX13" fmla="*/ 64618 w 73311"/>
                  <a:gd name="csY13" fmla="*/ 20544 h 44959"/>
                  <a:gd name="csX14" fmla="*/ 62754 w 73311"/>
                  <a:gd name="csY14" fmla="*/ 26862 h 44959"/>
                  <a:gd name="csX15" fmla="*/ 69680 w 73311"/>
                  <a:gd name="csY15" fmla="*/ 34234 h 44959"/>
                  <a:gd name="csX16" fmla="*/ 63553 w 73311"/>
                  <a:gd name="csY16" fmla="*/ 40342 h 44959"/>
                  <a:gd name="csX17" fmla="*/ 63553 w 73311"/>
                  <a:gd name="csY17" fmla="*/ 43922 h 44959"/>
                  <a:gd name="csX18" fmla="*/ 59290 w 73311"/>
                  <a:gd name="csY18" fmla="*/ 43922 h 44959"/>
                  <a:gd name="csX19" fmla="*/ 55827 w 73311"/>
                  <a:gd name="csY19" fmla="*/ 31917 h 44959"/>
                  <a:gd name="csX20" fmla="*/ 45436 w 73311"/>
                  <a:gd name="csY20" fmla="*/ 28758 h 44959"/>
                  <a:gd name="csX21" fmla="*/ 19061 w 73311"/>
                  <a:gd name="csY21" fmla="*/ 33813 h 44959"/>
                  <a:gd name="csX22" fmla="*/ 16805 w 73311"/>
                  <a:gd name="csY22" fmla="*/ 36587 h 44959"/>
                  <a:gd name="csX23" fmla="*/ 16737 w 73311"/>
                  <a:gd name="csY23" fmla="*/ 36843 h 44959"/>
                  <a:gd name="csX24" fmla="*/ 16815 w 73311"/>
                  <a:gd name="csY24" fmla="*/ 37640 h 44959"/>
                  <a:gd name="csX25" fmla="*/ 17208 w 73311"/>
                  <a:gd name="csY25" fmla="*/ 41440 h 44959"/>
                  <a:gd name="csX26" fmla="*/ 17281 w 73311"/>
                  <a:gd name="csY26" fmla="*/ 41581 h 44959"/>
                  <a:gd name="csX27" fmla="*/ 15161 w 73311"/>
                  <a:gd name="csY27" fmla="*/ 41283 h 44959"/>
                  <a:gd name="csX28" fmla="*/ 5473 w 73311"/>
                  <a:gd name="csY28" fmla="*/ 39078 h 44959"/>
                  <a:gd name="csX29" fmla="*/ 7072 w 73311"/>
                  <a:gd name="csY29" fmla="*/ 30653 h 44959"/>
                  <a:gd name="csX30" fmla="*/ 6539 w 73311"/>
                  <a:gd name="csY30" fmla="*/ 22229 h 44959"/>
                  <a:gd name="csX31" fmla="*/ 2376 w 73311"/>
                  <a:gd name="csY31" fmla="*/ 21755 h 44959"/>
                  <a:gd name="csX32" fmla="*/ 575 w 73311"/>
                  <a:gd name="csY32" fmla="*/ 22028 h 44959"/>
                  <a:gd name="csX33" fmla="*/ 575 w 73311"/>
                  <a:gd name="csY33" fmla="*/ 21996 h 44959"/>
                  <a:gd name="csX34" fmla="*/ 1033 w 73311"/>
                  <a:gd name="csY34" fmla="*/ 16121 h 44959"/>
                  <a:gd name="csX35" fmla="*/ 17018 w 73311"/>
                  <a:gd name="csY35" fmla="*/ 12190 h 44959"/>
                  <a:gd name="csX36" fmla="*/ 18288 w 73311"/>
                  <a:gd name="csY36" fmla="*/ 585 h 44959"/>
                  <a:gd name="csX37" fmla="*/ 18039 w 73311"/>
                  <a:gd name="csY37" fmla="*/ 0 h 449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</a:cxnLst>
                <a:rect l="l" t="t" r="r" b="b"/>
                <a:pathLst>
                  <a:path w="73311" h="44959">
                    <a:moveTo>
                      <a:pt x="18039" y="0"/>
                    </a:moveTo>
                    <a:lnTo>
                      <a:pt x="18277" y="18"/>
                    </a:lnTo>
                    <a:cubicBezTo>
                      <a:pt x="20716" y="210"/>
                      <a:pt x="22871" y="430"/>
                      <a:pt x="24336" y="788"/>
                    </a:cubicBezTo>
                    <a:cubicBezTo>
                      <a:pt x="28243" y="1743"/>
                      <a:pt x="26538" y="3709"/>
                      <a:pt x="29025" y="4495"/>
                    </a:cubicBezTo>
                    <a:cubicBezTo>
                      <a:pt x="31511" y="5281"/>
                      <a:pt x="36023" y="4214"/>
                      <a:pt x="39255" y="5506"/>
                    </a:cubicBezTo>
                    <a:cubicBezTo>
                      <a:pt x="42488" y="6798"/>
                      <a:pt x="46573" y="12835"/>
                      <a:pt x="48420" y="12246"/>
                    </a:cubicBezTo>
                    <a:cubicBezTo>
                      <a:pt x="50267" y="11656"/>
                      <a:pt x="47958" y="3091"/>
                      <a:pt x="50338" y="1968"/>
                    </a:cubicBezTo>
                    <a:cubicBezTo>
                      <a:pt x="52718" y="845"/>
                      <a:pt x="59397" y="3990"/>
                      <a:pt x="62700" y="5506"/>
                    </a:cubicBezTo>
                    <a:cubicBezTo>
                      <a:pt x="66004" y="7023"/>
                      <a:pt x="66892" y="9157"/>
                      <a:pt x="70160" y="11066"/>
                    </a:cubicBezTo>
                    <a:cubicBezTo>
                      <a:pt x="70977" y="11544"/>
                      <a:pt x="71807" y="12247"/>
                      <a:pt x="72678" y="13011"/>
                    </a:cubicBezTo>
                    <a:lnTo>
                      <a:pt x="73311" y="13539"/>
                    </a:lnTo>
                    <a:lnTo>
                      <a:pt x="72646" y="13891"/>
                    </a:lnTo>
                    <a:cubicBezTo>
                      <a:pt x="69639" y="15121"/>
                      <a:pt x="64552" y="15516"/>
                      <a:pt x="63286" y="16542"/>
                    </a:cubicBezTo>
                    <a:cubicBezTo>
                      <a:pt x="61599" y="17911"/>
                      <a:pt x="64707" y="18824"/>
                      <a:pt x="64618" y="20544"/>
                    </a:cubicBezTo>
                    <a:cubicBezTo>
                      <a:pt x="64530" y="22264"/>
                      <a:pt x="61910" y="24581"/>
                      <a:pt x="62754" y="26862"/>
                    </a:cubicBezTo>
                    <a:cubicBezTo>
                      <a:pt x="63597" y="29144"/>
                      <a:pt x="69547" y="31987"/>
                      <a:pt x="69680" y="34234"/>
                    </a:cubicBezTo>
                    <a:cubicBezTo>
                      <a:pt x="69814" y="36480"/>
                      <a:pt x="64574" y="38727"/>
                      <a:pt x="63553" y="40342"/>
                    </a:cubicBezTo>
                    <a:cubicBezTo>
                      <a:pt x="62532" y="41956"/>
                      <a:pt x="64263" y="43325"/>
                      <a:pt x="63553" y="43922"/>
                    </a:cubicBezTo>
                    <a:cubicBezTo>
                      <a:pt x="62842" y="44519"/>
                      <a:pt x="60578" y="45923"/>
                      <a:pt x="59290" y="43922"/>
                    </a:cubicBezTo>
                    <a:cubicBezTo>
                      <a:pt x="58002" y="41921"/>
                      <a:pt x="58136" y="34444"/>
                      <a:pt x="55827" y="31917"/>
                    </a:cubicBezTo>
                    <a:cubicBezTo>
                      <a:pt x="53518" y="29390"/>
                      <a:pt x="51564" y="28442"/>
                      <a:pt x="45436" y="28758"/>
                    </a:cubicBezTo>
                    <a:cubicBezTo>
                      <a:pt x="39309" y="29074"/>
                      <a:pt x="25011" y="31636"/>
                      <a:pt x="19061" y="33813"/>
                    </a:cubicBezTo>
                    <a:cubicBezTo>
                      <a:pt x="17945" y="34221"/>
                      <a:pt x="17254" y="35260"/>
                      <a:pt x="16805" y="36587"/>
                    </a:cubicBezTo>
                    <a:lnTo>
                      <a:pt x="16737" y="36843"/>
                    </a:lnTo>
                    <a:lnTo>
                      <a:pt x="16815" y="37640"/>
                    </a:lnTo>
                    <a:cubicBezTo>
                      <a:pt x="16878" y="39047"/>
                      <a:pt x="16841" y="40354"/>
                      <a:pt x="17208" y="41440"/>
                    </a:cubicBezTo>
                    <a:lnTo>
                      <a:pt x="17281" y="41581"/>
                    </a:lnTo>
                    <a:lnTo>
                      <a:pt x="15161" y="41283"/>
                    </a:lnTo>
                    <a:cubicBezTo>
                      <a:pt x="11225" y="40767"/>
                      <a:pt x="6944" y="40306"/>
                      <a:pt x="5473" y="39078"/>
                    </a:cubicBezTo>
                    <a:cubicBezTo>
                      <a:pt x="3120" y="37112"/>
                      <a:pt x="6894" y="33461"/>
                      <a:pt x="7072" y="30653"/>
                    </a:cubicBezTo>
                    <a:cubicBezTo>
                      <a:pt x="7250" y="27845"/>
                      <a:pt x="8315" y="23563"/>
                      <a:pt x="6539" y="22229"/>
                    </a:cubicBezTo>
                    <a:cubicBezTo>
                      <a:pt x="5651" y="21562"/>
                      <a:pt x="4164" y="21544"/>
                      <a:pt x="2376" y="21755"/>
                    </a:cubicBezTo>
                    <a:lnTo>
                      <a:pt x="575" y="22028"/>
                    </a:lnTo>
                    <a:lnTo>
                      <a:pt x="575" y="21996"/>
                    </a:lnTo>
                    <a:cubicBezTo>
                      <a:pt x="381" y="19448"/>
                      <a:pt x="-854" y="17730"/>
                      <a:pt x="1033" y="16121"/>
                    </a:cubicBezTo>
                    <a:cubicBezTo>
                      <a:pt x="4053" y="13547"/>
                      <a:pt x="14236" y="14998"/>
                      <a:pt x="17018" y="12190"/>
                    </a:cubicBezTo>
                    <a:cubicBezTo>
                      <a:pt x="19453" y="9732"/>
                      <a:pt x="19440" y="4014"/>
                      <a:pt x="18288" y="585"/>
                    </a:cubicBezTo>
                    <a:lnTo>
                      <a:pt x="18039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D07842F9-B62E-E9C7-069A-980012101160}"/>
                  </a:ext>
                </a:extLst>
              </p:cNvPr>
              <p:cNvSpPr/>
              <p:nvPr/>
            </p:nvSpPr>
            <p:spPr>
              <a:xfrm>
                <a:off x="5251677" y="2446909"/>
                <a:ext cx="8926" cy="9340"/>
              </a:xfrm>
              <a:custGeom>
                <a:avLst/>
                <a:gdLst>
                  <a:gd name="csX0" fmla="*/ 2802 w 8926"/>
                  <a:gd name="csY0" fmla="*/ 4 h 9340"/>
                  <a:gd name="csX1" fmla="*/ 7990 w 8926"/>
                  <a:gd name="csY1" fmla="*/ 1229 h 9340"/>
                  <a:gd name="csX2" fmla="*/ 8257 w 8926"/>
                  <a:gd name="csY2" fmla="*/ 9021 h 9340"/>
                  <a:gd name="csX3" fmla="*/ 2396 w 8926"/>
                  <a:gd name="csY3" fmla="*/ 7126 h 9340"/>
                  <a:gd name="csX4" fmla="*/ 264 w 8926"/>
                  <a:gd name="csY4" fmla="*/ 597 h 9340"/>
                  <a:gd name="csX5" fmla="*/ 2802 w 8926"/>
                  <a:gd name="csY5" fmla="*/ 4 h 934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8926" h="9340">
                    <a:moveTo>
                      <a:pt x="2802" y="4"/>
                    </a:moveTo>
                    <a:cubicBezTo>
                      <a:pt x="4775" y="-44"/>
                      <a:pt x="7241" y="373"/>
                      <a:pt x="7990" y="1229"/>
                    </a:cubicBezTo>
                    <a:cubicBezTo>
                      <a:pt x="9189" y="2598"/>
                      <a:pt x="9189" y="8039"/>
                      <a:pt x="8257" y="9021"/>
                    </a:cubicBezTo>
                    <a:cubicBezTo>
                      <a:pt x="7324" y="10004"/>
                      <a:pt x="3728" y="8530"/>
                      <a:pt x="2396" y="7126"/>
                    </a:cubicBezTo>
                    <a:cubicBezTo>
                      <a:pt x="1063" y="5722"/>
                      <a:pt x="-668" y="1580"/>
                      <a:pt x="264" y="597"/>
                    </a:cubicBezTo>
                    <a:cubicBezTo>
                      <a:pt x="614" y="228"/>
                      <a:pt x="1619" y="33"/>
                      <a:pt x="2802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755ECBE-EDDD-8EEF-F86A-736130E428B0}"/>
                  </a:ext>
                </a:extLst>
              </p:cNvPr>
              <p:cNvSpPr/>
              <p:nvPr/>
            </p:nvSpPr>
            <p:spPr>
              <a:xfrm>
                <a:off x="5242434" y="2476649"/>
                <a:ext cx="4514" cy="7858"/>
              </a:xfrm>
              <a:custGeom>
                <a:avLst/>
                <a:gdLst>
                  <a:gd name="csX0" fmla="*/ 4179 w 4514"/>
                  <a:gd name="csY0" fmla="*/ 132 h 7858"/>
                  <a:gd name="csX1" fmla="*/ 3912 w 4514"/>
                  <a:gd name="csY1" fmla="*/ 7714 h 7858"/>
                  <a:gd name="csX2" fmla="*/ 449 w 4514"/>
                  <a:gd name="csY2" fmla="*/ 5397 h 7858"/>
                  <a:gd name="csX3" fmla="*/ 449 w 4514"/>
                  <a:gd name="csY3" fmla="*/ 3081 h 7858"/>
                  <a:gd name="csX4" fmla="*/ 4179 w 4514"/>
                  <a:gd name="csY4" fmla="*/ 132 h 78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514" h="7858">
                    <a:moveTo>
                      <a:pt x="4179" y="132"/>
                    </a:moveTo>
                    <a:cubicBezTo>
                      <a:pt x="4756" y="904"/>
                      <a:pt x="4534" y="6977"/>
                      <a:pt x="3912" y="7714"/>
                    </a:cubicBezTo>
                    <a:cubicBezTo>
                      <a:pt x="3291" y="8451"/>
                      <a:pt x="1026" y="6170"/>
                      <a:pt x="449" y="5397"/>
                    </a:cubicBezTo>
                    <a:cubicBezTo>
                      <a:pt x="-128" y="4625"/>
                      <a:pt x="-173" y="3958"/>
                      <a:pt x="449" y="3081"/>
                    </a:cubicBezTo>
                    <a:cubicBezTo>
                      <a:pt x="1071" y="2203"/>
                      <a:pt x="3602" y="-640"/>
                      <a:pt x="4179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69600F4-600F-13AA-8748-6C89B8B6DC70}"/>
                  </a:ext>
                </a:extLst>
              </p:cNvPr>
              <p:cNvSpPr/>
              <p:nvPr/>
            </p:nvSpPr>
            <p:spPr>
              <a:xfrm>
                <a:off x="5232515" y="2491178"/>
                <a:ext cx="5261" cy="5304"/>
              </a:xfrm>
              <a:custGeom>
                <a:avLst/>
                <a:gdLst>
                  <a:gd name="csX0" fmla="*/ 1871 w 5261"/>
                  <a:gd name="csY0" fmla="*/ 40 h 5304"/>
                  <a:gd name="csX1" fmla="*/ 4774 w 5261"/>
                  <a:gd name="csY1" fmla="*/ 1610 h 5304"/>
                  <a:gd name="csX2" fmla="*/ 4774 w 5261"/>
                  <a:gd name="csY2" fmla="*/ 3505 h 5304"/>
                  <a:gd name="csX3" fmla="*/ 245 w 5261"/>
                  <a:gd name="csY3" fmla="*/ 5190 h 5304"/>
                  <a:gd name="csX4" fmla="*/ 1044 w 5261"/>
                  <a:gd name="csY4" fmla="*/ 135 h 5304"/>
                  <a:gd name="csX5" fmla="*/ 1871 w 5261"/>
                  <a:gd name="csY5" fmla="*/ 40 h 530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5261" h="5304">
                    <a:moveTo>
                      <a:pt x="1871" y="40"/>
                    </a:moveTo>
                    <a:cubicBezTo>
                      <a:pt x="2901" y="247"/>
                      <a:pt x="4375" y="1215"/>
                      <a:pt x="4774" y="1610"/>
                    </a:cubicBezTo>
                    <a:cubicBezTo>
                      <a:pt x="5307" y="2136"/>
                      <a:pt x="5529" y="2908"/>
                      <a:pt x="4774" y="3505"/>
                    </a:cubicBezTo>
                    <a:cubicBezTo>
                      <a:pt x="4019" y="4102"/>
                      <a:pt x="867" y="5752"/>
                      <a:pt x="245" y="5190"/>
                    </a:cubicBezTo>
                    <a:cubicBezTo>
                      <a:pt x="-377" y="4628"/>
                      <a:pt x="290" y="732"/>
                      <a:pt x="1044" y="135"/>
                    </a:cubicBezTo>
                    <a:cubicBezTo>
                      <a:pt x="1233" y="-14"/>
                      <a:pt x="1527" y="-29"/>
                      <a:pt x="1871" y="4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53355BC-D15E-7508-D771-E7F94F59CEB4}"/>
                  </a:ext>
                </a:extLst>
              </p:cNvPr>
              <p:cNvSpPr/>
              <p:nvPr/>
            </p:nvSpPr>
            <p:spPr>
              <a:xfrm>
                <a:off x="5263233" y="2501210"/>
                <a:ext cx="7364" cy="5938"/>
              </a:xfrm>
              <a:custGeom>
                <a:avLst/>
                <a:gdLst>
                  <a:gd name="csX0" fmla="*/ 4161 w 7364"/>
                  <a:gd name="csY0" fmla="*/ 2 h 5938"/>
                  <a:gd name="csX1" fmla="*/ 7357 w 7364"/>
                  <a:gd name="csY1" fmla="*/ 1687 h 5938"/>
                  <a:gd name="csX2" fmla="*/ 5493 w 7364"/>
                  <a:gd name="csY2" fmla="*/ 5478 h 5938"/>
                  <a:gd name="csX3" fmla="*/ 431 w 7364"/>
                  <a:gd name="csY3" fmla="*/ 5478 h 5938"/>
                  <a:gd name="csX4" fmla="*/ 697 w 7364"/>
                  <a:gd name="csY4" fmla="*/ 1898 h 5938"/>
                  <a:gd name="csX5" fmla="*/ 4161 w 7364"/>
                  <a:gd name="csY5" fmla="*/ 2 h 59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364" h="5938">
                    <a:moveTo>
                      <a:pt x="4161" y="2"/>
                    </a:moveTo>
                    <a:cubicBezTo>
                      <a:pt x="5271" y="-33"/>
                      <a:pt x="7269" y="739"/>
                      <a:pt x="7357" y="1687"/>
                    </a:cubicBezTo>
                    <a:cubicBezTo>
                      <a:pt x="7446" y="2635"/>
                      <a:pt x="6647" y="4846"/>
                      <a:pt x="5493" y="5478"/>
                    </a:cubicBezTo>
                    <a:cubicBezTo>
                      <a:pt x="4338" y="6110"/>
                      <a:pt x="1230" y="6075"/>
                      <a:pt x="431" y="5478"/>
                    </a:cubicBezTo>
                    <a:cubicBezTo>
                      <a:pt x="-369" y="4881"/>
                      <a:pt x="75" y="2810"/>
                      <a:pt x="697" y="1898"/>
                    </a:cubicBezTo>
                    <a:cubicBezTo>
                      <a:pt x="1319" y="985"/>
                      <a:pt x="3050" y="37"/>
                      <a:pt x="4161" y="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8BA57E4-BB1A-7FFD-C92C-1A913E84E969}"/>
                  </a:ext>
                </a:extLst>
              </p:cNvPr>
              <p:cNvSpPr/>
              <p:nvPr/>
            </p:nvSpPr>
            <p:spPr>
              <a:xfrm>
                <a:off x="5272420" y="2519528"/>
                <a:ext cx="3624" cy="4017"/>
              </a:xfrm>
              <a:custGeom>
                <a:avLst/>
                <a:gdLst>
                  <a:gd name="csX0" fmla="*/ 1101 w 3624"/>
                  <a:gd name="csY0" fmla="*/ 9 h 4017"/>
                  <a:gd name="csX1" fmla="*/ 2966 w 3624"/>
                  <a:gd name="csY1" fmla="*/ 1272 h 4017"/>
                  <a:gd name="csX2" fmla="*/ 3499 w 3624"/>
                  <a:gd name="csY2" fmla="*/ 2536 h 4017"/>
                  <a:gd name="csX3" fmla="*/ 568 w 3624"/>
                  <a:gd name="csY3" fmla="*/ 4010 h 4017"/>
                  <a:gd name="csX4" fmla="*/ 35 w 3624"/>
                  <a:gd name="csY4" fmla="*/ 1904 h 4017"/>
                  <a:gd name="csX5" fmla="*/ 1101 w 3624"/>
                  <a:gd name="csY5" fmla="*/ 9 h 40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3624" h="4017">
                    <a:moveTo>
                      <a:pt x="1101" y="9"/>
                    </a:moveTo>
                    <a:cubicBezTo>
                      <a:pt x="1590" y="-97"/>
                      <a:pt x="2700" y="816"/>
                      <a:pt x="2966" y="1272"/>
                    </a:cubicBezTo>
                    <a:cubicBezTo>
                      <a:pt x="3232" y="1729"/>
                      <a:pt x="3898" y="2080"/>
                      <a:pt x="3499" y="2536"/>
                    </a:cubicBezTo>
                    <a:cubicBezTo>
                      <a:pt x="3099" y="2992"/>
                      <a:pt x="1145" y="4116"/>
                      <a:pt x="568" y="4010"/>
                    </a:cubicBezTo>
                    <a:cubicBezTo>
                      <a:pt x="-9" y="3905"/>
                      <a:pt x="-53" y="2571"/>
                      <a:pt x="35" y="1904"/>
                    </a:cubicBezTo>
                    <a:cubicBezTo>
                      <a:pt x="124" y="1237"/>
                      <a:pt x="613" y="114"/>
                      <a:pt x="1101" y="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テキスト ボックス 1013">
                <a:extLst>
                  <a:ext uri="{FF2B5EF4-FFF2-40B4-BE49-F238E27FC236}">
                    <a16:creationId xmlns:a16="http://schemas.microsoft.com/office/drawing/2014/main" id="{5A664FD5-151D-960B-52DB-BD0003400149}"/>
                  </a:ext>
                </a:extLst>
              </p:cNvPr>
              <p:cNvSpPr txBox="1"/>
              <p:nvPr/>
            </p:nvSpPr>
            <p:spPr>
              <a:xfrm>
                <a:off x="5459060" y="2278958"/>
                <a:ext cx="45397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ココ</a:t>
                </a:r>
              </a:p>
            </p:txBody>
          </p:sp>
          <p:cxnSp>
            <p:nvCxnSpPr>
              <p:cNvPr id="1019" name="直線矢印コネクタ 1018">
                <a:extLst>
                  <a:ext uri="{FF2B5EF4-FFF2-40B4-BE49-F238E27FC236}">
                    <a16:creationId xmlns:a16="http://schemas.microsoft.com/office/drawing/2014/main" id="{468A6956-95FF-CA55-5576-B32CD01A39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51000" y="2393132"/>
                <a:ext cx="26997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round/>
                <a:headEnd w="sm" len="med"/>
                <a:tailEnd type="arrow" w="sm" len="sm"/>
              </a:ln>
              <a:effectLst>
                <a:glow rad="12700">
                  <a:schemeClr val="bg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68488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306B0-8EC5-C337-0744-5435912ED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36A8B723-DE48-D910-192F-D7104EBB1AFE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神奈川県の場所を示すイラスト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05" name="グループ化 2004">
            <a:extLst>
              <a:ext uri="{FF2B5EF4-FFF2-40B4-BE49-F238E27FC236}">
                <a16:creationId xmlns:a16="http://schemas.microsoft.com/office/drawing/2014/main" id="{988D1A55-FA80-1AE7-8627-B4FF08BD1DDF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</p:grpSpPr>
        <p:grpSp>
          <p:nvGrpSpPr>
            <p:cNvPr id="1344" name="グループ化 1343">
              <a:extLst>
                <a:ext uri="{FF2B5EF4-FFF2-40B4-BE49-F238E27FC236}">
                  <a16:creationId xmlns:a16="http://schemas.microsoft.com/office/drawing/2014/main" id="{340F07DA-EAFF-D6E1-4B37-E8E8ADE15153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718819" y="1208787"/>
              <a:chExt cx="2594610" cy="2133600"/>
            </a:xfrm>
            <a:solidFill>
              <a:schemeClr val="tx1"/>
            </a:solidFill>
          </p:grpSpPr>
          <p:grpSp>
            <p:nvGrpSpPr>
              <p:cNvPr id="1865" name="グループ化 1864">
                <a:extLst>
                  <a:ext uri="{FF2B5EF4-FFF2-40B4-BE49-F238E27FC236}">
                    <a16:creationId xmlns:a16="http://schemas.microsoft.com/office/drawing/2014/main" id="{2D0F8344-41AA-8897-3673-BD71D5FDBEF7}"/>
                  </a:ext>
                </a:extLst>
              </p:cNvPr>
              <p:cNvGrpSpPr/>
              <p:nvPr/>
            </p:nvGrpSpPr>
            <p:grpSpPr>
              <a:xfrm>
                <a:off x="718819" y="1208787"/>
                <a:ext cx="2594610" cy="2133600"/>
                <a:chOff x="-7704927" y="-11435358"/>
                <a:chExt cx="77301986" cy="80410136"/>
              </a:xfrm>
              <a:grpFill/>
            </p:grpSpPr>
            <p:sp>
              <p:nvSpPr>
                <p:cNvPr id="1866" name="フリーフォーム: 図形 1865">
                  <a:extLst>
                    <a:ext uri="{FF2B5EF4-FFF2-40B4-BE49-F238E27FC236}">
                      <a16:creationId xmlns:a16="http://schemas.microsoft.com/office/drawing/2014/main" id="{A7B70F82-6885-160F-3000-D49C22614FB7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7" name="フリーフォーム: 図形 1866">
                  <a:extLst>
                    <a:ext uri="{FF2B5EF4-FFF2-40B4-BE49-F238E27FC236}">
                      <a16:creationId xmlns:a16="http://schemas.microsoft.com/office/drawing/2014/main" id="{BDE5BCE8-A7F7-5195-2810-DF3E1DCCD36B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8" name="フリーフォーム: 図形 1867">
                  <a:extLst>
                    <a:ext uri="{FF2B5EF4-FFF2-40B4-BE49-F238E27FC236}">
                      <a16:creationId xmlns:a16="http://schemas.microsoft.com/office/drawing/2014/main" id="{30FFA8C5-6BAB-5859-A370-2BD2BDF6A4E8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9" name="フリーフォーム: 図形 1868">
                  <a:extLst>
                    <a:ext uri="{FF2B5EF4-FFF2-40B4-BE49-F238E27FC236}">
                      <a16:creationId xmlns:a16="http://schemas.microsoft.com/office/drawing/2014/main" id="{58BE2C71-D501-BDB6-95DD-7D412E3F4CDE}"/>
                    </a:ext>
                  </a:extLst>
                </p:cNvPr>
                <p:cNvSpPr/>
                <p:nvPr/>
              </p:nvSpPr>
              <p:spPr>
                <a:xfrm>
                  <a:off x="40477439" y="-11435358"/>
                  <a:ext cx="29119620" cy="17559532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0" name="フリーフォーム: 図形 1869">
                  <a:extLst>
                    <a:ext uri="{FF2B5EF4-FFF2-40B4-BE49-F238E27FC236}">
                      <a16:creationId xmlns:a16="http://schemas.microsoft.com/office/drawing/2014/main" id="{B0D104B0-7C41-4AAC-3A31-47DA4C7C8A3D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1" name="フリーフォーム: 図形 1870">
                  <a:extLst>
                    <a:ext uri="{FF2B5EF4-FFF2-40B4-BE49-F238E27FC236}">
                      <a16:creationId xmlns:a16="http://schemas.microsoft.com/office/drawing/2014/main" id="{0DF1B40C-8214-91F5-750C-D6FD0E15071D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2" name="フリーフォーム: 図形 1871">
                  <a:extLst>
                    <a:ext uri="{FF2B5EF4-FFF2-40B4-BE49-F238E27FC236}">
                      <a16:creationId xmlns:a16="http://schemas.microsoft.com/office/drawing/2014/main" id="{691FE4D3-5B4C-670D-D3AB-F58DA619B15D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3" name="フリーフォーム: 図形 1872">
                  <a:extLst>
                    <a:ext uri="{FF2B5EF4-FFF2-40B4-BE49-F238E27FC236}">
                      <a16:creationId xmlns:a16="http://schemas.microsoft.com/office/drawing/2014/main" id="{095596E8-4B9D-4C55-EFE7-274D70FB9695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4" name="フリーフォーム: 図形 1873">
                  <a:extLst>
                    <a:ext uri="{FF2B5EF4-FFF2-40B4-BE49-F238E27FC236}">
                      <a16:creationId xmlns:a16="http://schemas.microsoft.com/office/drawing/2014/main" id="{42B84677-EE87-74C2-5759-854C0ED02BFF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5" name="フリーフォーム: 図形 1874">
                  <a:extLst>
                    <a:ext uri="{FF2B5EF4-FFF2-40B4-BE49-F238E27FC236}">
                      <a16:creationId xmlns:a16="http://schemas.microsoft.com/office/drawing/2014/main" id="{21D5D472-6252-35FD-5147-6EBBAD0A3CA6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6" name="フリーフォーム: 図形 1875">
                  <a:extLst>
                    <a:ext uri="{FF2B5EF4-FFF2-40B4-BE49-F238E27FC236}">
                      <a16:creationId xmlns:a16="http://schemas.microsoft.com/office/drawing/2014/main" id="{3F186E2F-B268-1BBF-3ECF-B19493FE25F0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7" name="フリーフォーム: 図形 1876">
                  <a:extLst>
                    <a:ext uri="{FF2B5EF4-FFF2-40B4-BE49-F238E27FC236}">
                      <a16:creationId xmlns:a16="http://schemas.microsoft.com/office/drawing/2014/main" id="{33A3C08A-78FD-637F-A943-4F2EB5241BE3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8" name="フリーフォーム: 図形 1877">
                  <a:extLst>
                    <a:ext uri="{FF2B5EF4-FFF2-40B4-BE49-F238E27FC236}">
                      <a16:creationId xmlns:a16="http://schemas.microsoft.com/office/drawing/2014/main" id="{830ADAD8-89F4-02B4-68E2-628095509939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9" name="フリーフォーム: 図形 1878">
                  <a:extLst>
                    <a:ext uri="{FF2B5EF4-FFF2-40B4-BE49-F238E27FC236}">
                      <a16:creationId xmlns:a16="http://schemas.microsoft.com/office/drawing/2014/main" id="{7F1A626C-61EA-E88E-1CE9-053F20CC29BB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0" name="フリーフォーム: 図形 1879">
                  <a:extLst>
                    <a:ext uri="{FF2B5EF4-FFF2-40B4-BE49-F238E27FC236}">
                      <a16:creationId xmlns:a16="http://schemas.microsoft.com/office/drawing/2014/main" id="{E7E0CD7C-5B26-8B29-80FD-24DE99372EEC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1" name="フリーフォーム: 図形 1880">
                  <a:extLst>
                    <a:ext uri="{FF2B5EF4-FFF2-40B4-BE49-F238E27FC236}">
                      <a16:creationId xmlns:a16="http://schemas.microsoft.com/office/drawing/2014/main" id="{3CA1E36B-EAAC-5C03-25C1-45C3065306EA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2" name="フリーフォーム: 図形 1881">
                  <a:extLst>
                    <a:ext uri="{FF2B5EF4-FFF2-40B4-BE49-F238E27FC236}">
                      <a16:creationId xmlns:a16="http://schemas.microsoft.com/office/drawing/2014/main" id="{F9704B88-F4E2-19EB-98FE-517E3C6D56D0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3" name="フリーフォーム: 図形 1882">
                  <a:extLst>
                    <a:ext uri="{FF2B5EF4-FFF2-40B4-BE49-F238E27FC236}">
                      <a16:creationId xmlns:a16="http://schemas.microsoft.com/office/drawing/2014/main" id="{925C6024-D609-0B0E-9B92-39C4FEE33CBE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4" name="フリーフォーム: 図形 1883">
                  <a:extLst>
                    <a:ext uri="{FF2B5EF4-FFF2-40B4-BE49-F238E27FC236}">
                      <a16:creationId xmlns:a16="http://schemas.microsoft.com/office/drawing/2014/main" id="{83CB7284-72BE-C18A-EF75-35E738D2DA40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5" name="フリーフォーム: 図形 1884">
                  <a:extLst>
                    <a:ext uri="{FF2B5EF4-FFF2-40B4-BE49-F238E27FC236}">
                      <a16:creationId xmlns:a16="http://schemas.microsoft.com/office/drawing/2014/main" id="{E1C5D686-8EA7-8308-ACED-5F4E0ED7D682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7" name="フリーフォーム: 図形 1886">
                  <a:extLst>
                    <a:ext uri="{FF2B5EF4-FFF2-40B4-BE49-F238E27FC236}">
                      <a16:creationId xmlns:a16="http://schemas.microsoft.com/office/drawing/2014/main" id="{FE701605-C250-8E05-CB62-5B26166D6450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8" name="フリーフォーム: 図形 1887">
                  <a:extLst>
                    <a:ext uri="{FF2B5EF4-FFF2-40B4-BE49-F238E27FC236}">
                      <a16:creationId xmlns:a16="http://schemas.microsoft.com/office/drawing/2014/main" id="{3BD5106C-9B03-DE79-5E7B-C396E54A4A2E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9" name="フリーフォーム: 図形 1888">
                  <a:extLst>
                    <a:ext uri="{FF2B5EF4-FFF2-40B4-BE49-F238E27FC236}">
                      <a16:creationId xmlns:a16="http://schemas.microsoft.com/office/drawing/2014/main" id="{A92E7782-7F06-F08D-9E1B-108A4170B21A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0" name="フリーフォーム: 図形 1889">
                  <a:extLst>
                    <a:ext uri="{FF2B5EF4-FFF2-40B4-BE49-F238E27FC236}">
                      <a16:creationId xmlns:a16="http://schemas.microsoft.com/office/drawing/2014/main" id="{B17DBDD1-C779-A336-C94E-3DC8C0256EFC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1" name="フリーフォーム: 図形 1890">
                  <a:extLst>
                    <a:ext uri="{FF2B5EF4-FFF2-40B4-BE49-F238E27FC236}">
                      <a16:creationId xmlns:a16="http://schemas.microsoft.com/office/drawing/2014/main" id="{262BF1CF-49D2-14FB-E928-294DE66E4A8F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2" name="フリーフォーム: 図形 1891">
                  <a:extLst>
                    <a:ext uri="{FF2B5EF4-FFF2-40B4-BE49-F238E27FC236}">
                      <a16:creationId xmlns:a16="http://schemas.microsoft.com/office/drawing/2014/main" id="{60E1232D-B243-DA7C-83E5-D7DE82783D29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3" name="フリーフォーム: 図形 1892">
                  <a:extLst>
                    <a:ext uri="{FF2B5EF4-FFF2-40B4-BE49-F238E27FC236}">
                      <a16:creationId xmlns:a16="http://schemas.microsoft.com/office/drawing/2014/main" id="{628636F0-162B-752D-C516-311BAB839322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4" name="フリーフォーム: 図形 1893">
                  <a:extLst>
                    <a:ext uri="{FF2B5EF4-FFF2-40B4-BE49-F238E27FC236}">
                      <a16:creationId xmlns:a16="http://schemas.microsoft.com/office/drawing/2014/main" id="{60DE1206-BD16-4AA4-96C9-45BF7D14ADF1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5" name="フリーフォーム: 図形 1894">
                  <a:extLst>
                    <a:ext uri="{FF2B5EF4-FFF2-40B4-BE49-F238E27FC236}">
                      <a16:creationId xmlns:a16="http://schemas.microsoft.com/office/drawing/2014/main" id="{FC293DCF-6B90-A76C-EFAF-0FF0A8A35DB9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6" name="フリーフォーム: 図形 1895">
                  <a:extLst>
                    <a:ext uri="{FF2B5EF4-FFF2-40B4-BE49-F238E27FC236}">
                      <a16:creationId xmlns:a16="http://schemas.microsoft.com/office/drawing/2014/main" id="{B389908F-FBB2-78B0-021F-E8288AA82117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7" name="フリーフォーム: 図形 1896">
                  <a:extLst>
                    <a:ext uri="{FF2B5EF4-FFF2-40B4-BE49-F238E27FC236}">
                      <a16:creationId xmlns:a16="http://schemas.microsoft.com/office/drawing/2014/main" id="{D9CD1ECB-4D40-145C-1787-9F2A76A04E38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8" name="フリーフォーム: 図形 1897">
                  <a:extLst>
                    <a:ext uri="{FF2B5EF4-FFF2-40B4-BE49-F238E27FC236}">
                      <a16:creationId xmlns:a16="http://schemas.microsoft.com/office/drawing/2014/main" id="{06CE5DC8-5AB6-2191-E20F-09B8985769B2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9" name="フリーフォーム: 図形 1898">
                  <a:extLst>
                    <a:ext uri="{FF2B5EF4-FFF2-40B4-BE49-F238E27FC236}">
                      <a16:creationId xmlns:a16="http://schemas.microsoft.com/office/drawing/2014/main" id="{2D466CE0-5AB8-D42D-3CB8-9813BC805390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0" name="フリーフォーム: 図形 1899">
                  <a:extLst>
                    <a:ext uri="{FF2B5EF4-FFF2-40B4-BE49-F238E27FC236}">
                      <a16:creationId xmlns:a16="http://schemas.microsoft.com/office/drawing/2014/main" id="{206B4FE2-1872-4A7A-4940-F1DFE346BCB0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1" name="フリーフォーム: 図形 1900">
                  <a:extLst>
                    <a:ext uri="{FF2B5EF4-FFF2-40B4-BE49-F238E27FC236}">
                      <a16:creationId xmlns:a16="http://schemas.microsoft.com/office/drawing/2014/main" id="{DBE1F430-E584-C18B-6BAB-611299E614B4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2" name="フリーフォーム: 図形 1901">
                  <a:extLst>
                    <a:ext uri="{FF2B5EF4-FFF2-40B4-BE49-F238E27FC236}">
                      <a16:creationId xmlns:a16="http://schemas.microsoft.com/office/drawing/2014/main" id="{69BA14CB-E5BA-A10E-C299-30CD4A9F5243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3" name="フリーフォーム: 図形 1902">
                  <a:extLst>
                    <a:ext uri="{FF2B5EF4-FFF2-40B4-BE49-F238E27FC236}">
                      <a16:creationId xmlns:a16="http://schemas.microsoft.com/office/drawing/2014/main" id="{8C332693-860B-FAD2-1948-042CA9E04B0E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4" name="フリーフォーム: 図形 1903">
                  <a:extLst>
                    <a:ext uri="{FF2B5EF4-FFF2-40B4-BE49-F238E27FC236}">
                      <a16:creationId xmlns:a16="http://schemas.microsoft.com/office/drawing/2014/main" id="{006F3140-09EB-4F14-ADB8-AF460742D184}"/>
                    </a:ext>
                  </a:extLst>
                </p:cNvPr>
                <p:cNvSpPr/>
                <p:nvPr/>
              </p:nvSpPr>
              <p:spPr>
                <a:xfrm>
                  <a:off x="36690300" y="27391700"/>
                  <a:ext cx="2980598" cy="2980588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5" name="フリーフォーム: 図形 1904">
                  <a:extLst>
                    <a:ext uri="{FF2B5EF4-FFF2-40B4-BE49-F238E27FC236}">
                      <a16:creationId xmlns:a16="http://schemas.microsoft.com/office/drawing/2014/main" id="{43AB7DBE-9B32-1AB1-FF72-29668CF222C6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8" name="フリーフォーム: 図形 1907">
                  <a:extLst>
                    <a:ext uri="{FF2B5EF4-FFF2-40B4-BE49-F238E27FC236}">
                      <a16:creationId xmlns:a16="http://schemas.microsoft.com/office/drawing/2014/main" id="{F1BBFAF1-B9A5-6500-9931-1E46D1327DD7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9" name="フリーフォーム: 図形 1908">
                  <a:extLst>
                    <a:ext uri="{FF2B5EF4-FFF2-40B4-BE49-F238E27FC236}">
                      <a16:creationId xmlns:a16="http://schemas.microsoft.com/office/drawing/2014/main" id="{3D3FE142-20E8-A936-AB51-409172FEA617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0" name="フリーフォーム: 図形 1909">
                  <a:extLst>
                    <a:ext uri="{FF2B5EF4-FFF2-40B4-BE49-F238E27FC236}">
                      <a16:creationId xmlns:a16="http://schemas.microsoft.com/office/drawing/2014/main" id="{6860A560-6CF3-2588-4CE2-902F9D37B185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1" name="フリーフォーム: 図形 1910">
                  <a:extLst>
                    <a:ext uri="{FF2B5EF4-FFF2-40B4-BE49-F238E27FC236}">
                      <a16:creationId xmlns:a16="http://schemas.microsoft.com/office/drawing/2014/main" id="{E45F7756-E5C7-1288-D400-E5F6A9244B3A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2" name="フリーフォーム: 図形 1911">
                  <a:extLst>
                    <a:ext uri="{FF2B5EF4-FFF2-40B4-BE49-F238E27FC236}">
                      <a16:creationId xmlns:a16="http://schemas.microsoft.com/office/drawing/2014/main" id="{8D3A8194-207B-91EA-0598-71778A57A741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3" name="フリーフォーム: 図形 1912">
                  <a:extLst>
                    <a:ext uri="{FF2B5EF4-FFF2-40B4-BE49-F238E27FC236}">
                      <a16:creationId xmlns:a16="http://schemas.microsoft.com/office/drawing/2014/main" id="{8C8F708F-E4ED-E137-FF90-6BB5C2B23C56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7" name="フリーフォーム: 図形 2046">
                <a:extLst>
                  <a:ext uri="{FF2B5EF4-FFF2-40B4-BE49-F238E27FC236}">
                    <a16:creationId xmlns:a16="http://schemas.microsoft.com/office/drawing/2014/main" id="{4DA0F9BC-4A76-ED0F-0AEA-57CC395EB166}"/>
                  </a:ext>
                </a:extLst>
              </p:cNvPr>
              <p:cNvSpPr/>
              <p:nvPr/>
            </p:nvSpPr>
            <p:spPr>
              <a:xfrm>
                <a:off x="2384110" y="1659536"/>
                <a:ext cx="184050" cy="142064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19" name="フリーフォーム: 図形 1718">
              <a:extLst>
                <a:ext uri="{FF2B5EF4-FFF2-40B4-BE49-F238E27FC236}">
                  <a16:creationId xmlns:a16="http://schemas.microsoft.com/office/drawing/2014/main" id="{133E548C-DA57-39B6-D25C-BE5542EBDDC8}"/>
                </a:ext>
              </a:extLst>
            </p:cNvPr>
            <p:cNvSpPr/>
            <p:nvPr/>
          </p:nvSpPr>
          <p:spPr>
            <a:xfrm>
              <a:off x="2286120" y="2270283"/>
              <a:ext cx="87975" cy="53950"/>
            </a:xfrm>
            <a:custGeom>
              <a:avLst/>
              <a:gdLst>
                <a:gd name="csX0" fmla="*/ 21648 w 87975"/>
                <a:gd name="csY0" fmla="*/ 0 h 53950"/>
                <a:gd name="csX1" fmla="*/ 21933 w 87975"/>
                <a:gd name="csY1" fmla="*/ 21 h 53950"/>
                <a:gd name="csX2" fmla="*/ 29204 w 87975"/>
                <a:gd name="csY2" fmla="*/ 946 h 53950"/>
                <a:gd name="csX3" fmla="*/ 34831 w 87975"/>
                <a:gd name="csY3" fmla="*/ 5394 h 53950"/>
                <a:gd name="csX4" fmla="*/ 47108 w 87975"/>
                <a:gd name="csY4" fmla="*/ 6607 h 53950"/>
                <a:gd name="csX5" fmla="*/ 58106 w 87975"/>
                <a:gd name="csY5" fmla="*/ 14695 h 53950"/>
                <a:gd name="csX6" fmla="*/ 60407 w 87975"/>
                <a:gd name="csY6" fmla="*/ 2361 h 53950"/>
                <a:gd name="csX7" fmla="*/ 75242 w 87975"/>
                <a:gd name="csY7" fmla="*/ 6607 h 53950"/>
                <a:gd name="csX8" fmla="*/ 84193 w 87975"/>
                <a:gd name="csY8" fmla="*/ 13280 h 53950"/>
                <a:gd name="csX9" fmla="*/ 87215 w 87975"/>
                <a:gd name="csY9" fmla="*/ 15613 h 53950"/>
                <a:gd name="csX10" fmla="*/ 87975 w 87975"/>
                <a:gd name="csY10" fmla="*/ 16247 h 53950"/>
                <a:gd name="csX11" fmla="*/ 87177 w 87975"/>
                <a:gd name="csY11" fmla="*/ 16670 h 53950"/>
                <a:gd name="csX12" fmla="*/ 75945 w 87975"/>
                <a:gd name="csY12" fmla="*/ 19851 h 53950"/>
                <a:gd name="csX13" fmla="*/ 77544 w 87975"/>
                <a:gd name="csY13" fmla="*/ 24653 h 53950"/>
                <a:gd name="csX14" fmla="*/ 75306 w 87975"/>
                <a:gd name="csY14" fmla="*/ 32235 h 53950"/>
                <a:gd name="csX15" fmla="*/ 83618 w 87975"/>
                <a:gd name="csY15" fmla="*/ 41081 h 53950"/>
                <a:gd name="csX16" fmla="*/ 76265 w 87975"/>
                <a:gd name="csY16" fmla="*/ 48410 h 53950"/>
                <a:gd name="csX17" fmla="*/ 76265 w 87975"/>
                <a:gd name="csY17" fmla="*/ 52706 h 53950"/>
                <a:gd name="csX18" fmla="*/ 71150 w 87975"/>
                <a:gd name="csY18" fmla="*/ 52706 h 53950"/>
                <a:gd name="csX19" fmla="*/ 66994 w 87975"/>
                <a:gd name="csY19" fmla="*/ 38300 h 53950"/>
                <a:gd name="csX20" fmla="*/ 54525 w 87975"/>
                <a:gd name="csY20" fmla="*/ 34509 h 53950"/>
                <a:gd name="csX21" fmla="*/ 22874 w 87975"/>
                <a:gd name="csY21" fmla="*/ 40575 h 53950"/>
                <a:gd name="csX22" fmla="*/ 20168 w 87975"/>
                <a:gd name="csY22" fmla="*/ 43904 h 53950"/>
                <a:gd name="csX23" fmla="*/ 20085 w 87975"/>
                <a:gd name="csY23" fmla="*/ 44212 h 53950"/>
                <a:gd name="csX24" fmla="*/ 20179 w 87975"/>
                <a:gd name="csY24" fmla="*/ 45168 h 53950"/>
                <a:gd name="csX25" fmla="*/ 20651 w 87975"/>
                <a:gd name="csY25" fmla="*/ 49727 h 53950"/>
                <a:gd name="csX26" fmla="*/ 20738 w 87975"/>
                <a:gd name="csY26" fmla="*/ 49897 h 53950"/>
                <a:gd name="csX27" fmla="*/ 18194 w 87975"/>
                <a:gd name="csY27" fmla="*/ 49539 h 53950"/>
                <a:gd name="csX28" fmla="*/ 6569 w 87975"/>
                <a:gd name="csY28" fmla="*/ 46893 h 53950"/>
                <a:gd name="csX29" fmla="*/ 8488 w 87975"/>
                <a:gd name="csY29" fmla="*/ 36784 h 53950"/>
                <a:gd name="csX30" fmla="*/ 7848 w 87975"/>
                <a:gd name="csY30" fmla="*/ 26674 h 53950"/>
                <a:gd name="csX31" fmla="*/ 2853 w 87975"/>
                <a:gd name="csY31" fmla="*/ 26106 h 53950"/>
                <a:gd name="csX32" fmla="*/ 690 w 87975"/>
                <a:gd name="csY32" fmla="*/ 26433 h 53950"/>
                <a:gd name="csX33" fmla="*/ 691 w 87975"/>
                <a:gd name="csY33" fmla="*/ 26396 h 53950"/>
                <a:gd name="csX34" fmla="*/ 1241 w 87975"/>
                <a:gd name="csY34" fmla="*/ 19345 h 53950"/>
                <a:gd name="csX35" fmla="*/ 20423 w 87975"/>
                <a:gd name="csY35" fmla="*/ 14627 h 53950"/>
                <a:gd name="csX36" fmla="*/ 21947 w 87975"/>
                <a:gd name="csY36" fmla="*/ 702 h 53950"/>
                <a:gd name="csX37" fmla="*/ 21648 w 87975"/>
                <a:gd name="csY37" fmla="*/ 0 h 53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87975" h="53950">
                  <a:moveTo>
                    <a:pt x="21648" y="0"/>
                  </a:moveTo>
                  <a:lnTo>
                    <a:pt x="21933" y="21"/>
                  </a:lnTo>
                  <a:cubicBezTo>
                    <a:pt x="24860" y="253"/>
                    <a:pt x="27446" y="516"/>
                    <a:pt x="29204" y="946"/>
                  </a:cubicBezTo>
                  <a:cubicBezTo>
                    <a:pt x="33893" y="2092"/>
                    <a:pt x="31847" y="4451"/>
                    <a:pt x="34831" y="5394"/>
                  </a:cubicBezTo>
                  <a:cubicBezTo>
                    <a:pt x="37815" y="6338"/>
                    <a:pt x="43229" y="5057"/>
                    <a:pt x="47108" y="6607"/>
                  </a:cubicBezTo>
                  <a:cubicBezTo>
                    <a:pt x="50987" y="8157"/>
                    <a:pt x="55889" y="15402"/>
                    <a:pt x="58106" y="14695"/>
                  </a:cubicBezTo>
                  <a:cubicBezTo>
                    <a:pt x="60322" y="13987"/>
                    <a:pt x="57551" y="3709"/>
                    <a:pt x="60407" y="2361"/>
                  </a:cubicBezTo>
                  <a:cubicBezTo>
                    <a:pt x="63264" y="1013"/>
                    <a:pt x="71277" y="4788"/>
                    <a:pt x="75242" y="6607"/>
                  </a:cubicBezTo>
                  <a:cubicBezTo>
                    <a:pt x="79206" y="8427"/>
                    <a:pt x="80272" y="10988"/>
                    <a:pt x="84193" y="13280"/>
                  </a:cubicBezTo>
                  <a:cubicBezTo>
                    <a:pt x="85174" y="13852"/>
                    <a:pt x="86170" y="14697"/>
                    <a:pt x="87215" y="15613"/>
                  </a:cubicBezTo>
                  <a:lnTo>
                    <a:pt x="87975" y="16247"/>
                  </a:lnTo>
                  <a:lnTo>
                    <a:pt x="87177" y="16670"/>
                  </a:lnTo>
                  <a:cubicBezTo>
                    <a:pt x="83568" y="18145"/>
                    <a:pt x="77464" y="18619"/>
                    <a:pt x="75945" y="19851"/>
                  </a:cubicBezTo>
                  <a:cubicBezTo>
                    <a:pt x="73921" y="21493"/>
                    <a:pt x="77650" y="22589"/>
                    <a:pt x="77544" y="24653"/>
                  </a:cubicBezTo>
                  <a:cubicBezTo>
                    <a:pt x="77437" y="26717"/>
                    <a:pt x="74293" y="29497"/>
                    <a:pt x="75306" y="32235"/>
                  </a:cubicBezTo>
                  <a:cubicBezTo>
                    <a:pt x="76318" y="34973"/>
                    <a:pt x="83458" y="38385"/>
                    <a:pt x="83618" y="41081"/>
                  </a:cubicBezTo>
                  <a:cubicBezTo>
                    <a:pt x="83778" y="43776"/>
                    <a:pt x="77490" y="46472"/>
                    <a:pt x="76265" y="48410"/>
                  </a:cubicBezTo>
                  <a:cubicBezTo>
                    <a:pt x="75039" y="50347"/>
                    <a:pt x="77117" y="51990"/>
                    <a:pt x="76265" y="52706"/>
                  </a:cubicBezTo>
                  <a:cubicBezTo>
                    <a:pt x="75412" y="53422"/>
                    <a:pt x="72695" y="55107"/>
                    <a:pt x="71150" y="52706"/>
                  </a:cubicBezTo>
                  <a:cubicBezTo>
                    <a:pt x="69604" y="50305"/>
                    <a:pt x="69764" y="41333"/>
                    <a:pt x="66994" y="38300"/>
                  </a:cubicBezTo>
                  <a:cubicBezTo>
                    <a:pt x="64223" y="35268"/>
                    <a:pt x="61878" y="34130"/>
                    <a:pt x="54525" y="34509"/>
                  </a:cubicBezTo>
                  <a:cubicBezTo>
                    <a:pt x="47172" y="34888"/>
                    <a:pt x="30014" y="37963"/>
                    <a:pt x="22874" y="40575"/>
                  </a:cubicBezTo>
                  <a:cubicBezTo>
                    <a:pt x="21536" y="41065"/>
                    <a:pt x="20706" y="42313"/>
                    <a:pt x="20168" y="43904"/>
                  </a:cubicBezTo>
                  <a:lnTo>
                    <a:pt x="20085" y="44212"/>
                  </a:lnTo>
                  <a:lnTo>
                    <a:pt x="20179" y="45168"/>
                  </a:lnTo>
                  <a:cubicBezTo>
                    <a:pt x="20255" y="46856"/>
                    <a:pt x="20210" y="48424"/>
                    <a:pt x="20651" y="49727"/>
                  </a:cubicBezTo>
                  <a:lnTo>
                    <a:pt x="20738" y="49897"/>
                  </a:lnTo>
                  <a:lnTo>
                    <a:pt x="18194" y="49539"/>
                  </a:lnTo>
                  <a:cubicBezTo>
                    <a:pt x="13471" y="48921"/>
                    <a:pt x="8334" y="48368"/>
                    <a:pt x="6569" y="46893"/>
                  </a:cubicBezTo>
                  <a:cubicBezTo>
                    <a:pt x="3745" y="44534"/>
                    <a:pt x="8274" y="40154"/>
                    <a:pt x="8488" y="36784"/>
                  </a:cubicBezTo>
                  <a:cubicBezTo>
                    <a:pt x="8701" y="33414"/>
                    <a:pt x="9979" y="28275"/>
                    <a:pt x="7848" y="26674"/>
                  </a:cubicBezTo>
                  <a:cubicBezTo>
                    <a:pt x="6782" y="25874"/>
                    <a:pt x="4997" y="25853"/>
                    <a:pt x="2853" y="26106"/>
                  </a:cubicBezTo>
                  <a:lnTo>
                    <a:pt x="690" y="26433"/>
                  </a:lnTo>
                  <a:lnTo>
                    <a:pt x="691" y="26396"/>
                  </a:lnTo>
                  <a:cubicBezTo>
                    <a:pt x="458" y="23338"/>
                    <a:pt x="-1024" y="21276"/>
                    <a:pt x="1241" y="19345"/>
                  </a:cubicBezTo>
                  <a:cubicBezTo>
                    <a:pt x="4864" y="16256"/>
                    <a:pt x="17084" y="17997"/>
                    <a:pt x="20423" y="14627"/>
                  </a:cubicBezTo>
                  <a:cubicBezTo>
                    <a:pt x="23345" y="11679"/>
                    <a:pt x="23329" y="4817"/>
                    <a:pt x="21947" y="702"/>
                  </a:cubicBezTo>
                  <a:lnTo>
                    <a:pt x="21648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1" name="フリーフォーム: 図形 1720">
              <a:extLst>
                <a:ext uri="{FF2B5EF4-FFF2-40B4-BE49-F238E27FC236}">
                  <a16:creationId xmlns:a16="http://schemas.microsoft.com/office/drawing/2014/main" id="{6752F74A-C76D-0B40-0515-CD5A7E2A0DAD}"/>
                </a:ext>
              </a:extLst>
            </p:cNvPr>
            <p:cNvSpPr/>
            <p:nvPr/>
          </p:nvSpPr>
          <p:spPr>
            <a:xfrm>
              <a:off x="2282674" y="2246509"/>
              <a:ext cx="111189" cy="201735"/>
            </a:xfrm>
            <a:custGeom>
              <a:avLst/>
              <a:gdLst>
                <a:gd name="csX0" fmla="*/ 72358 w 111189"/>
                <a:gd name="csY0" fmla="*/ 196925 h 201735"/>
                <a:gd name="csX1" fmla="*/ 74596 w 111189"/>
                <a:gd name="csY1" fmla="*/ 198441 h 201735"/>
                <a:gd name="csX2" fmla="*/ 75235 w 111189"/>
                <a:gd name="csY2" fmla="*/ 199958 h 201735"/>
                <a:gd name="csX3" fmla="*/ 71718 w 111189"/>
                <a:gd name="csY3" fmla="*/ 201727 h 201735"/>
                <a:gd name="csX4" fmla="*/ 71079 w 111189"/>
                <a:gd name="csY4" fmla="*/ 199200 h 201735"/>
                <a:gd name="csX5" fmla="*/ 72358 w 111189"/>
                <a:gd name="csY5" fmla="*/ 196925 h 201735"/>
                <a:gd name="csX6" fmla="*/ 65004 w 111189"/>
                <a:gd name="csY6" fmla="*/ 174937 h 201735"/>
                <a:gd name="csX7" fmla="*/ 68841 w 111189"/>
                <a:gd name="csY7" fmla="*/ 176959 h 201735"/>
                <a:gd name="csX8" fmla="*/ 66603 w 111189"/>
                <a:gd name="csY8" fmla="*/ 181508 h 201735"/>
                <a:gd name="csX9" fmla="*/ 60529 w 111189"/>
                <a:gd name="csY9" fmla="*/ 181508 h 201735"/>
                <a:gd name="csX10" fmla="*/ 60848 w 111189"/>
                <a:gd name="csY10" fmla="*/ 177211 h 201735"/>
                <a:gd name="csX11" fmla="*/ 65004 w 111189"/>
                <a:gd name="csY11" fmla="*/ 174937 h 201735"/>
                <a:gd name="csX12" fmla="*/ 25394 w 111189"/>
                <a:gd name="csY12" fmla="*/ 162944 h 201735"/>
                <a:gd name="csX13" fmla="*/ 28878 w 111189"/>
                <a:gd name="csY13" fmla="*/ 164827 h 201735"/>
                <a:gd name="csX14" fmla="*/ 28878 w 111189"/>
                <a:gd name="csY14" fmla="*/ 167102 h 201735"/>
                <a:gd name="csX15" fmla="*/ 23443 w 111189"/>
                <a:gd name="csY15" fmla="*/ 169124 h 201735"/>
                <a:gd name="csX16" fmla="*/ 24402 w 111189"/>
                <a:gd name="csY16" fmla="*/ 163058 h 201735"/>
                <a:gd name="csX17" fmla="*/ 25394 w 111189"/>
                <a:gd name="csY17" fmla="*/ 162944 h 201735"/>
                <a:gd name="csX18" fmla="*/ 40067 w 111189"/>
                <a:gd name="csY18" fmla="*/ 145620 h 201735"/>
                <a:gd name="csX19" fmla="*/ 39748 w 111189"/>
                <a:gd name="csY19" fmla="*/ 154718 h 201735"/>
                <a:gd name="csX20" fmla="*/ 35592 w 111189"/>
                <a:gd name="csY20" fmla="*/ 151938 h 201735"/>
                <a:gd name="csX21" fmla="*/ 35592 w 111189"/>
                <a:gd name="csY21" fmla="*/ 149158 h 201735"/>
                <a:gd name="csX22" fmla="*/ 40067 w 111189"/>
                <a:gd name="csY22" fmla="*/ 145620 h 201735"/>
                <a:gd name="csX23" fmla="*/ 49508 w 111189"/>
                <a:gd name="csY23" fmla="*/ 109777 h 201735"/>
                <a:gd name="csX24" fmla="*/ 55733 w 111189"/>
                <a:gd name="csY24" fmla="*/ 111246 h 201735"/>
                <a:gd name="csX25" fmla="*/ 56053 w 111189"/>
                <a:gd name="csY25" fmla="*/ 120598 h 201735"/>
                <a:gd name="csX26" fmla="*/ 49019 w 111189"/>
                <a:gd name="csY26" fmla="*/ 118323 h 201735"/>
                <a:gd name="csX27" fmla="*/ 46462 w 111189"/>
                <a:gd name="csY27" fmla="*/ 110488 h 201735"/>
                <a:gd name="csX28" fmla="*/ 49508 w 111189"/>
                <a:gd name="csY28" fmla="*/ 109777 h 201735"/>
                <a:gd name="csX29" fmla="*/ 13368 w 111189"/>
                <a:gd name="csY29" fmla="*/ 14 h 201735"/>
                <a:gd name="csX30" fmla="*/ 47995 w 111189"/>
                <a:gd name="csY30" fmla="*/ 10972 h 201735"/>
                <a:gd name="csX31" fmla="*/ 66666 w 111189"/>
                <a:gd name="csY31" fmla="*/ 9961 h 201735"/>
                <a:gd name="csX32" fmla="*/ 74339 w 111189"/>
                <a:gd name="csY32" fmla="*/ 12994 h 201735"/>
                <a:gd name="csX33" fmla="*/ 90963 w 111189"/>
                <a:gd name="csY33" fmla="*/ 8546 h 201735"/>
                <a:gd name="csX34" fmla="*/ 101146 w 111189"/>
                <a:gd name="csY34" fmla="*/ 9455 h 201735"/>
                <a:gd name="csX35" fmla="*/ 103256 w 111189"/>
                <a:gd name="csY35" fmla="*/ 9968 h 201735"/>
                <a:gd name="csX36" fmla="*/ 103016 w 111189"/>
                <a:gd name="csY36" fmla="*/ 10921 h 201735"/>
                <a:gd name="csX37" fmla="*/ 103240 w 111189"/>
                <a:gd name="csY37" fmla="*/ 15016 h 201735"/>
                <a:gd name="csX38" fmla="*/ 109426 w 111189"/>
                <a:gd name="csY38" fmla="*/ 21119 h 201735"/>
                <a:gd name="csX39" fmla="*/ 111189 w 111189"/>
                <a:gd name="csY39" fmla="*/ 22793 h 201735"/>
                <a:gd name="csX40" fmla="*/ 110721 w 111189"/>
                <a:gd name="csY40" fmla="*/ 22648 h 201735"/>
                <a:gd name="csX41" fmla="*/ 104327 w 111189"/>
                <a:gd name="csY41" fmla="*/ 28461 h 201735"/>
                <a:gd name="csX42" fmla="*/ 88662 w 111189"/>
                <a:gd name="csY42" fmla="*/ 24923 h 201735"/>
                <a:gd name="csX43" fmla="*/ 93138 w 111189"/>
                <a:gd name="csY43" fmla="*/ 38570 h 201735"/>
                <a:gd name="csX44" fmla="*/ 92186 w 111189"/>
                <a:gd name="csY44" fmla="*/ 39615 h 201735"/>
                <a:gd name="csX45" fmla="*/ 91420 w 111189"/>
                <a:gd name="csY45" fmla="*/ 40021 h 201735"/>
                <a:gd name="csX46" fmla="*/ 90660 w 111189"/>
                <a:gd name="csY46" fmla="*/ 39387 h 201735"/>
                <a:gd name="csX47" fmla="*/ 87639 w 111189"/>
                <a:gd name="csY47" fmla="*/ 37054 h 201735"/>
                <a:gd name="csX48" fmla="*/ 78687 w 111189"/>
                <a:gd name="csY48" fmla="*/ 30382 h 201735"/>
                <a:gd name="csX49" fmla="*/ 63853 w 111189"/>
                <a:gd name="csY49" fmla="*/ 26136 h 201735"/>
                <a:gd name="csX50" fmla="*/ 61551 w 111189"/>
                <a:gd name="csY50" fmla="*/ 38469 h 201735"/>
                <a:gd name="csX51" fmla="*/ 50553 w 111189"/>
                <a:gd name="csY51" fmla="*/ 30382 h 201735"/>
                <a:gd name="csX52" fmla="*/ 38276 w 111189"/>
                <a:gd name="csY52" fmla="*/ 29169 h 201735"/>
                <a:gd name="csX53" fmla="*/ 32650 w 111189"/>
                <a:gd name="csY53" fmla="*/ 24720 h 201735"/>
                <a:gd name="csX54" fmla="*/ 25378 w 111189"/>
                <a:gd name="csY54" fmla="*/ 23796 h 201735"/>
                <a:gd name="csX55" fmla="*/ 25093 w 111189"/>
                <a:gd name="csY55" fmla="*/ 23775 h 201735"/>
                <a:gd name="csX56" fmla="*/ 24721 w 111189"/>
                <a:gd name="csY56" fmla="*/ 22901 h 201735"/>
                <a:gd name="csX57" fmla="*/ 11933 w 111189"/>
                <a:gd name="csY57" fmla="*/ 16498 h 201735"/>
                <a:gd name="csX58" fmla="*/ 6818 w 111189"/>
                <a:gd name="csY58" fmla="*/ 5378 h 201735"/>
                <a:gd name="csX59" fmla="*/ 2129 w 111189"/>
                <a:gd name="csY59" fmla="*/ 5041 h 201735"/>
                <a:gd name="csX60" fmla="*/ 565 w 111189"/>
                <a:gd name="csY60" fmla="*/ 4637 h 201735"/>
                <a:gd name="csX61" fmla="*/ 0 w 111189"/>
                <a:gd name="csY61" fmla="*/ 4484 h 201735"/>
                <a:gd name="csX62" fmla="*/ 3665 w 111189"/>
                <a:gd name="csY62" fmla="*/ 2429 h 201735"/>
                <a:gd name="csX63" fmla="*/ 11421 w 111189"/>
                <a:gd name="csY63" fmla="*/ 54 h 201735"/>
                <a:gd name="csX64" fmla="*/ 13368 w 111189"/>
                <a:gd name="csY64" fmla="*/ 14 h 2017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111189" h="201735">
                  <a:moveTo>
                    <a:pt x="72358" y="196925"/>
                  </a:moveTo>
                  <a:cubicBezTo>
                    <a:pt x="72944" y="196799"/>
                    <a:pt x="74276" y="197894"/>
                    <a:pt x="74596" y="198441"/>
                  </a:cubicBezTo>
                  <a:cubicBezTo>
                    <a:pt x="74915" y="198989"/>
                    <a:pt x="75714" y="199410"/>
                    <a:pt x="75235" y="199958"/>
                  </a:cubicBezTo>
                  <a:cubicBezTo>
                    <a:pt x="74755" y="200505"/>
                    <a:pt x="72411" y="201853"/>
                    <a:pt x="71718" y="201727"/>
                  </a:cubicBezTo>
                  <a:cubicBezTo>
                    <a:pt x="71025" y="201601"/>
                    <a:pt x="70972" y="200000"/>
                    <a:pt x="71079" y="199200"/>
                  </a:cubicBezTo>
                  <a:cubicBezTo>
                    <a:pt x="71185" y="198399"/>
                    <a:pt x="71771" y="197051"/>
                    <a:pt x="72358" y="196925"/>
                  </a:cubicBezTo>
                  <a:close/>
                  <a:moveTo>
                    <a:pt x="65004" y="174937"/>
                  </a:moveTo>
                  <a:cubicBezTo>
                    <a:pt x="66336" y="174895"/>
                    <a:pt x="68734" y="175821"/>
                    <a:pt x="68841" y="176959"/>
                  </a:cubicBezTo>
                  <a:cubicBezTo>
                    <a:pt x="68947" y="178096"/>
                    <a:pt x="67988" y="180750"/>
                    <a:pt x="66603" y="181508"/>
                  </a:cubicBezTo>
                  <a:cubicBezTo>
                    <a:pt x="65218" y="182266"/>
                    <a:pt x="61488" y="182224"/>
                    <a:pt x="60529" y="181508"/>
                  </a:cubicBezTo>
                  <a:cubicBezTo>
                    <a:pt x="59569" y="180792"/>
                    <a:pt x="60102" y="178307"/>
                    <a:pt x="60848" y="177211"/>
                  </a:cubicBezTo>
                  <a:cubicBezTo>
                    <a:pt x="61594" y="176116"/>
                    <a:pt x="63672" y="174979"/>
                    <a:pt x="65004" y="174937"/>
                  </a:cubicBezTo>
                  <a:close/>
                  <a:moveTo>
                    <a:pt x="25394" y="162944"/>
                  </a:moveTo>
                  <a:cubicBezTo>
                    <a:pt x="26630" y="163193"/>
                    <a:pt x="28398" y="164354"/>
                    <a:pt x="28878" y="164827"/>
                  </a:cubicBezTo>
                  <a:cubicBezTo>
                    <a:pt x="29517" y="165459"/>
                    <a:pt x="29784" y="166386"/>
                    <a:pt x="28878" y="167102"/>
                  </a:cubicBezTo>
                  <a:cubicBezTo>
                    <a:pt x="27972" y="167818"/>
                    <a:pt x="24189" y="169798"/>
                    <a:pt x="23443" y="169124"/>
                  </a:cubicBezTo>
                  <a:cubicBezTo>
                    <a:pt x="22697" y="168450"/>
                    <a:pt x="23496" y="163774"/>
                    <a:pt x="24402" y="163058"/>
                  </a:cubicBezTo>
                  <a:cubicBezTo>
                    <a:pt x="24629" y="162879"/>
                    <a:pt x="24981" y="162861"/>
                    <a:pt x="25394" y="162944"/>
                  </a:cubicBezTo>
                  <a:close/>
                  <a:moveTo>
                    <a:pt x="40067" y="145620"/>
                  </a:moveTo>
                  <a:cubicBezTo>
                    <a:pt x="40760" y="146546"/>
                    <a:pt x="40494" y="153833"/>
                    <a:pt x="39748" y="154718"/>
                  </a:cubicBezTo>
                  <a:cubicBezTo>
                    <a:pt x="39002" y="155603"/>
                    <a:pt x="36284" y="152865"/>
                    <a:pt x="35592" y="151938"/>
                  </a:cubicBezTo>
                  <a:cubicBezTo>
                    <a:pt x="34899" y="151011"/>
                    <a:pt x="34846" y="150211"/>
                    <a:pt x="35592" y="149158"/>
                  </a:cubicBezTo>
                  <a:cubicBezTo>
                    <a:pt x="36338" y="148105"/>
                    <a:pt x="39375" y="144693"/>
                    <a:pt x="40067" y="145620"/>
                  </a:cubicBezTo>
                  <a:close/>
                  <a:moveTo>
                    <a:pt x="49508" y="109777"/>
                  </a:moveTo>
                  <a:cubicBezTo>
                    <a:pt x="51874" y="109720"/>
                    <a:pt x="54834" y="110220"/>
                    <a:pt x="55733" y="111246"/>
                  </a:cubicBezTo>
                  <a:cubicBezTo>
                    <a:pt x="57172" y="112889"/>
                    <a:pt x="57172" y="119418"/>
                    <a:pt x="56053" y="120598"/>
                  </a:cubicBezTo>
                  <a:cubicBezTo>
                    <a:pt x="54934" y="121777"/>
                    <a:pt x="50618" y="120008"/>
                    <a:pt x="49019" y="118323"/>
                  </a:cubicBezTo>
                  <a:cubicBezTo>
                    <a:pt x="47421" y="116638"/>
                    <a:pt x="45343" y="111668"/>
                    <a:pt x="46462" y="110488"/>
                  </a:cubicBezTo>
                  <a:cubicBezTo>
                    <a:pt x="46881" y="110046"/>
                    <a:pt x="48088" y="109811"/>
                    <a:pt x="49508" y="109777"/>
                  </a:cubicBezTo>
                  <a:close/>
                  <a:moveTo>
                    <a:pt x="13368" y="14"/>
                  </a:moveTo>
                  <a:cubicBezTo>
                    <a:pt x="23501" y="412"/>
                    <a:pt x="39363" y="9424"/>
                    <a:pt x="47995" y="10972"/>
                  </a:cubicBezTo>
                  <a:cubicBezTo>
                    <a:pt x="57203" y="12623"/>
                    <a:pt x="62276" y="9624"/>
                    <a:pt x="66666" y="9961"/>
                  </a:cubicBezTo>
                  <a:cubicBezTo>
                    <a:pt x="71057" y="10298"/>
                    <a:pt x="70289" y="13230"/>
                    <a:pt x="74339" y="12994"/>
                  </a:cubicBezTo>
                  <a:cubicBezTo>
                    <a:pt x="78388" y="12758"/>
                    <a:pt x="84825" y="8613"/>
                    <a:pt x="90963" y="8546"/>
                  </a:cubicBezTo>
                  <a:cubicBezTo>
                    <a:pt x="94033" y="8512"/>
                    <a:pt x="97603" y="8798"/>
                    <a:pt x="101146" y="9455"/>
                  </a:cubicBezTo>
                  <a:lnTo>
                    <a:pt x="103256" y="9968"/>
                  </a:lnTo>
                  <a:lnTo>
                    <a:pt x="103016" y="10921"/>
                  </a:lnTo>
                  <a:cubicBezTo>
                    <a:pt x="102654" y="12092"/>
                    <a:pt x="102366" y="13246"/>
                    <a:pt x="103240" y="15016"/>
                  </a:cubicBezTo>
                  <a:cubicBezTo>
                    <a:pt x="104114" y="16785"/>
                    <a:pt x="106927" y="18891"/>
                    <a:pt x="109426" y="21119"/>
                  </a:cubicBezTo>
                  <a:lnTo>
                    <a:pt x="111189" y="22793"/>
                  </a:lnTo>
                  <a:lnTo>
                    <a:pt x="110721" y="22648"/>
                  </a:lnTo>
                  <a:cubicBezTo>
                    <a:pt x="107791" y="22016"/>
                    <a:pt x="108004" y="28082"/>
                    <a:pt x="104327" y="28461"/>
                  </a:cubicBezTo>
                  <a:cubicBezTo>
                    <a:pt x="100651" y="28840"/>
                    <a:pt x="90527" y="23238"/>
                    <a:pt x="88662" y="24923"/>
                  </a:cubicBezTo>
                  <a:cubicBezTo>
                    <a:pt x="86797" y="26608"/>
                    <a:pt x="94683" y="35453"/>
                    <a:pt x="93138" y="38570"/>
                  </a:cubicBezTo>
                  <a:cubicBezTo>
                    <a:pt x="92944" y="38960"/>
                    <a:pt x="92616" y="39305"/>
                    <a:pt x="92186" y="39615"/>
                  </a:cubicBezTo>
                  <a:lnTo>
                    <a:pt x="91420" y="40021"/>
                  </a:lnTo>
                  <a:lnTo>
                    <a:pt x="90660" y="39387"/>
                  </a:lnTo>
                  <a:cubicBezTo>
                    <a:pt x="89615" y="38471"/>
                    <a:pt x="88619" y="37627"/>
                    <a:pt x="87639" y="37054"/>
                  </a:cubicBezTo>
                  <a:cubicBezTo>
                    <a:pt x="83717" y="34762"/>
                    <a:pt x="82651" y="32201"/>
                    <a:pt x="78687" y="30382"/>
                  </a:cubicBezTo>
                  <a:cubicBezTo>
                    <a:pt x="74723" y="28562"/>
                    <a:pt x="66709" y="24788"/>
                    <a:pt x="63853" y="26136"/>
                  </a:cubicBezTo>
                  <a:cubicBezTo>
                    <a:pt x="60997" y="27484"/>
                    <a:pt x="63767" y="37762"/>
                    <a:pt x="61551" y="38469"/>
                  </a:cubicBezTo>
                  <a:cubicBezTo>
                    <a:pt x="59334" y="39177"/>
                    <a:pt x="54432" y="31932"/>
                    <a:pt x="50553" y="30382"/>
                  </a:cubicBezTo>
                  <a:cubicBezTo>
                    <a:pt x="46674" y="28832"/>
                    <a:pt x="41260" y="30112"/>
                    <a:pt x="38276" y="29169"/>
                  </a:cubicBezTo>
                  <a:cubicBezTo>
                    <a:pt x="35293" y="28225"/>
                    <a:pt x="37339" y="25866"/>
                    <a:pt x="32650" y="24720"/>
                  </a:cubicBezTo>
                  <a:cubicBezTo>
                    <a:pt x="30891" y="24291"/>
                    <a:pt x="28306" y="24027"/>
                    <a:pt x="25378" y="23796"/>
                  </a:cubicBezTo>
                  <a:lnTo>
                    <a:pt x="25093" y="23775"/>
                  </a:lnTo>
                  <a:lnTo>
                    <a:pt x="24721" y="22901"/>
                  </a:lnTo>
                  <a:cubicBezTo>
                    <a:pt x="22732" y="19250"/>
                    <a:pt x="14917" y="19419"/>
                    <a:pt x="11933" y="16498"/>
                  </a:cubicBezTo>
                  <a:cubicBezTo>
                    <a:pt x="8949" y="13578"/>
                    <a:pt x="8452" y="7288"/>
                    <a:pt x="6818" y="5378"/>
                  </a:cubicBezTo>
                  <a:cubicBezTo>
                    <a:pt x="5184" y="3468"/>
                    <a:pt x="6889" y="6220"/>
                    <a:pt x="2129" y="5041"/>
                  </a:cubicBezTo>
                  <a:cubicBezTo>
                    <a:pt x="1682" y="4930"/>
                    <a:pt x="1156" y="4794"/>
                    <a:pt x="565" y="4637"/>
                  </a:cubicBezTo>
                  <a:lnTo>
                    <a:pt x="0" y="4484"/>
                  </a:lnTo>
                  <a:lnTo>
                    <a:pt x="3665" y="2429"/>
                  </a:lnTo>
                  <a:cubicBezTo>
                    <a:pt x="6271" y="1162"/>
                    <a:pt x="8938" y="273"/>
                    <a:pt x="11421" y="54"/>
                  </a:cubicBezTo>
                  <a:cubicBezTo>
                    <a:pt x="12042" y="-1"/>
                    <a:pt x="12692" y="-13"/>
                    <a:pt x="13368" y="14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35" name="グループ化 1934">
            <a:extLst>
              <a:ext uri="{FF2B5EF4-FFF2-40B4-BE49-F238E27FC236}">
                <a16:creationId xmlns:a16="http://schemas.microsoft.com/office/drawing/2014/main" id="{4EE6BFD9-E5F5-06A8-65E6-9EDFFF0403EC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9B645DAF-FBF2-98F4-4F10-D0482959DFBD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3B4D7CE5-C98B-7FBE-8415-AC0CBA4F25C9}"/>
                </a:ext>
              </a:extLst>
            </p:cNvPr>
            <p:cNvSpPr txBox="1"/>
            <p:nvPr/>
          </p:nvSpPr>
          <p:spPr>
            <a:xfrm>
              <a:off x="6552248" y="1182808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C174A766-B065-C77F-1783-8559F9484D3D}"/>
                </a:ext>
              </a:extLst>
            </p:cNvPr>
            <p:cNvSpPr txBox="1"/>
            <p:nvPr/>
          </p:nvSpPr>
          <p:spPr>
            <a:xfrm>
              <a:off x="7025637" y="2943225"/>
              <a:ext cx="223715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Kanagawa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033F0846-3C36-3335-A941-3596A09287FD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9AF624CB-1840-4420-4843-FF6E8DBBEAC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38227554-7DCE-2C03-366F-B97F16A8B2B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353CF83F-5E27-E2D0-8F9B-8D844BFFE0A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A51DB1C4-D69A-04B5-18CC-413C65BA2B8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0AA97ABD-7674-ABF9-927E-7DDD8A91205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7F636D05-B576-B9D9-5286-CE863A6DBFC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13C9B5E2-BE61-42C0-9BE2-B5E55AA6598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4002788D-FC2A-6E76-E06D-107B6CE4F4C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34ABCA25-3F79-5FCC-429C-C82FAC46ED0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3FD48F84-0FC2-0C41-929F-5E4CBB5CA48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A59ABCB4-481D-0C51-0E5D-B9C82368DF8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C7AB82E9-B2F9-C4D8-B7CF-D55122EDA30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A72E7DC2-FD09-6562-CC41-1E250D8B575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3E8E3641-D93D-F6CE-2451-9582ED28E95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526064E5-2DF9-AF03-FAC2-055F9CB919C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2FD830F1-B93A-B302-E5B7-63E12FF95B6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CEC35F35-C7DA-178E-9B2C-AC0CE6530EBC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F0889537-4E10-99B9-BFF0-8FF56DCC1A5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34268008-E84B-EDBA-4B08-D35D1A3673D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2140844B-A423-6BE0-1434-F0DF07476D1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76291884-4B2D-F1F7-69FA-555F973D6F3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CD528E86-4AD6-A8C5-6ABC-7A6FC65C9DA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9405B456-FD93-D8C5-B767-CCE350FDF87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6FFEB49D-D016-B1FA-718B-7464F425F9B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7D713C92-C0BA-12DC-73DB-BD002F4BA56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13432208-83F2-ACBB-6725-C6BBBFB09D2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A26559EB-C05D-DB1C-C770-14FE1AC5AAC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5AAFA6CA-B518-6ECF-864D-6A3A0E5F7E5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35241C48-2F2D-ED27-DFC6-18CAA0CA0D3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B67B33AA-5613-058F-B233-BA6E1324549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217D72CD-4A3E-A9E5-8B60-3FB1FF5EA1F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1441AB0A-80B4-046C-30AE-E5C7D6DBB42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7B904B5D-5C90-CCAF-9FC7-855B035351E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6B070695-C47B-7212-BECF-A91A3AAEB50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B6446EC1-C5FB-CC0D-40ED-09A62282FAE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A3FC35F8-9297-1FC2-4FF9-A073C4F1002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2CD400A4-E408-04E9-3FE4-0FE85A6ED2C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188B555B-9795-F4AF-3347-02F4A88AF22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95C18524-4E0E-30EF-2271-8117968E7DC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DD7DF538-F615-BFFA-A6F3-4393DC0AA34C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A1EADF69-C529-034F-AE62-68D921E3253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EC39C23B-0DC7-1EA7-2259-B8DD663CA88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4E32BBBB-5DD0-E03C-4EC9-D8EC89EB6B2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98BA80C4-0875-9BA2-D7FD-52EFC350496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90D3CFF6-98A4-24CD-C5E2-0A07914A50A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ED7DDE11-ACAB-2D8F-A0FD-E73A1A3F540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97" name="フリーフォーム: 図形 1796">
              <a:extLst>
                <a:ext uri="{FF2B5EF4-FFF2-40B4-BE49-F238E27FC236}">
                  <a16:creationId xmlns:a16="http://schemas.microsoft.com/office/drawing/2014/main" id="{EF73A87F-D6A3-DB18-F8D8-857365DBBB4F}"/>
                </a:ext>
              </a:extLst>
            </p:cNvPr>
            <p:cNvSpPr/>
            <p:nvPr/>
          </p:nvSpPr>
          <p:spPr>
            <a:xfrm>
              <a:off x="8188174" y="2246508"/>
              <a:ext cx="111189" cy="201734"/>
            </a:xfrm>
            <a:custGeom>
              <a:avLst/>
              <a:gdLst>
                <a:gd name="csX0" fmla="*/ 72358 w 111189"/>
                <a:gd name="csY0" fmla="*/ 196924 h 201734"/>
                <a:gd name="csX1" fmla="*/ 74596 w 111189"/>
                <a:gd name="csY1" fmla="*/ 198440 h 201734"/>
                <a:gd name="csX2" fmla="*/ 75235 w 111189"/>
                <a:gd name="csY2" fmla="*/ 199957 h 201734"/>
                <a:gd name="csX3" fmla="*/ 71718 w 111189"/>
                <a:gd name="csY3" fmla="*/ 201726 h 201734"/>
                <a:gd name="csX4" fmla="*/ 71079 w 111189"/>
                <a:gd name="csY4" fmla="*/ 199199 h 201734"/>
                <a:gd name="csX5" fmla="*/ 72358 w 111189"/>
                <a:gd name="csY5" fmla="*/ 196924 h 201734"/>
                <a:gd name="csX6" fmla="*/ 65005 w 111189"/>
                <a:gd name="csY6" fmla="*/ 174936 h 201734"/>
                <a:gd name="csX7" fmla="*/ 68841 w 111189"/>
                <a:gd name="csY7" fmla="*/ 176958 h 201734"/>
                <a:gd name="csX8" fmla="*/ 66603 w 111189"/>
                <a:gd name="csY8" fmla="*/ 181507 h 201734"/>
                <a:gd name="csX9" fmla="*/ 60529 w 111189"/>
                <a:gd name="csY9" fmla="*/ 181507 h 201734"/>
                <a:gd name="csX10" fmla="*/ 60848 w 111189"/>
                <a:gd name="csY10" fmla="*/ 177210 h 201734"/>
                <a:gd name="csX11" fmla="*/ 65005 w 111189"/>
                <a:gd name="csY11" fmla="*/ 174936 h 201734"/>
                <a:gd name="csX12" fmla="*/ 25394 w 111189"/>
                <a:gd name="csY12" fmla="*/ 162943 h 201734"/>
                <a:gd name="csX13" fmla="*/ 28878 w 111189"/>
                <a:gd name="csY13" fmla="*/ 164826 h 201734"/>
                <a:gd name="csX14" fmla="*/ 28878 w 111189"/>
                <a:gd name="csY14" fmla="*/ 167101 h 201734"/>
                <a:gd name="csX15" fmla="*/ 23443 w 111189"/>
                <a:gd name="csY15" fmla="*/ 169123 h 201734"/>
                <a:gd name="csX16" fmla="*/ 24402 w 111189"/>
                <a:gd name="csY16" fmla="*/ 163057 h 201734"/>
                <a:gd name="csX17" fmla="*/ 25394 w 111189"/>
                <a:gd name="csY17" fmla="*/ 162943 h 201734"/>
                <a:gd name="csX18" fmla="*/ 40068 w 111189"/>
                <a:gd name="csY18" fmla="*/ 145619 h 201734"/>
                <a:gd name="csX19" fmla="*/ 39748 w 111189"/>
                <a:gd name="csY19" fmla="*/ 154717 h 201734"/>
                <a:gd name="csX20" fmla="*/ 35592 w 111189"/>
                <a:gd name="csY20" fmla="*/ 151937 h 201734"/>
                <a:gd name="csX21" fmla="*/ 35592 w 111189"/>
                <a:gd name="csY21" fmla="*/ 149157 h 201734"/>
                <a:gd name="csX22" fmla="*/ 40068 w 111189"/>
                <a:gd name="csY22" fmla="*/ 145619 h 201734"/>
                <a:gd name="csX23" fmla="*/ 49508 w 111189"/>
                <a:gd name="csY23" fmla="*/ 109777 h 201734"/>
                <a:gd name="csX24" fmla="*/ 55733 w 111189"/>
                <a:gd name="csY24" fmla="*/ 111246 h 201734"/>
                <a:gd name="csX25" fmla="*/ 56053 w 111189"/>
                <a:gd name="csY25" fmla="*/ 120598 h 201734"/>
                <a:gd name="csX26" fmla="*/ 49019 w 111189"/>
                <a:gd name="csY26" fmla="*/ 118323 h 201734"/>
                <a:gd name="csX27" fmla="*/ 46462 w 111189"/>
                <a:gd name="csY27" fmla="*/ 110488 h 201734"/>
                <a:gd name="csX28" fmla="*/ 49508 w 111189"/>
                <a:gd name="csY28" fmla="*/ 109777 h 201734"/>
                <a:gd name="csX29" fmla="*/ 13368 w 111189"/>
                <a:gd name="csY29" fmla="*/ 14 h 201734"/>
                <a:gd name="csX30" fmla="*/ 47996 w 111189"/>
                <a:gd name="csY30" fmla="*/ 10972 h 201734"/>
                <a:gd name="csX31" fmla="*/ 66666 w 111189"/>
                <a:gd name="csY31" fmla="*/ 9961 h 201734"/>
                <a:gd name="csX32" fmla="*/ 74339 w 111189"/>
                <a:gd name="csY32" fmla="*/ 12994 h 201734"/>
                <a:gd name="csX33" fmla="*/ 90964 w 111189"/>
                <a:gd name="csY33" fmla="*/ 8546 h 201734"/>
                <a:gd name="csX34" fmla="*/ 101146 w 111189"/>
                <a:gd name="csY34" fmla="*/ 9455 h 201734"/>
                <a:gd name="csX35" fmla="*/ 103256 w 111189"/>
                <a:gd name="csY35" fmla="*/ 9968 h 201734"/>
                <a:gd name="csX36" fmla="*/ 103016 w 111189"/>
                <a:gd name="csY36" fmla="*/ 10921 h 201734"/>
                <a:gd name="csX37" fmla="*/ 103240 w 111189"/>
                <a:gd name="csY37" fmla="*/ 15016 h 201734"/>
                <a:gd name="csX38" fmla="*/ 109426 w 111189"/>
                <a:gd name="csY38" fmla="*/ 21119 h 201734"/>
                <a:gd name="csX39" fmla="*/ 111189 w 111189"/>
                <a:gd name="csY39" fmla="*/ 22793 h 201734"/>
                <a:gd name="csX40" fmla="*/ 110721 w 111189"/>
                <a:gd name="csY40" fmla="*/ 22648 h 201734"/>
                <a:gd name="csX41" fmla="*/ 104327 w 111189"/>
                <a:gd name="csY41" fmla="*/ 28461 h 201734"/>
                <a:gd name="csX42" fmla="*/ 88662 w 111189"/>
                <a:gd name="csY42" fmla="*/ 24923 h 201734"/>
                <a:gd name="csX43" fmla="*/ 93138 w 111189"/>
                <a:gd name="csY43" fmla="*/ 38570 h 201734"/>
                <a:gd name="csX44" fmla="*/ 92186 w 111189"/>
                <a:gd name="csY44" fmla="*/ 39615 h 201734"/>
                <a:gd name="csX45" fmla="*/ 91420 w 111189"/>
                <a:gd name="csY45" fmla="*/ 40021 h 201734"/>
                <a:gd name="csX46" fmla="*/ 90660 w 111189"/>
                <a:gd name="csY46" fmla="*/ 39387 h 201734"/>
                <a:gd name="csX47" fmla="*/ 87639 w 111189"/>
                <a:gd name="csY47" fmla="*/ 37054 h 201734"/>
                <a:gd name="csX48" fmla="*/ 78687 w 111189"/>
                <a:gd name="csY48" fmla="*/ 30382 h 201734"/>
                <a:gd name="csX49" fmla="*/ 63853 w 111189"/>
                <a:gd name="csY49" fmla="*/ 26136 h 201734"/>
                <a:gd name="csX50" fmla="*/ 61551 w 111189"/>
                <a:gd name="csY50" fmla="*/ 38469 h 201734"/>
                <a:gd name="csX51" fmla="*/ 50553 w 111189"/>
                <a:gd name="csY51" fmla="*/ 30382 h 201734"/>
                <a:gd name="csX52" fmla="*/ 38277 w 111189"/>
                <a:gd name="csY52" fmla="*/ 29169 h 201734"/>
                <a:gd name="csX53" fmla="*/ 32650 w 111189"/>
                <a:gd name="csY53" fmla="*/ 24720 h 201734"/>
                <a:gd name="csX54" fmla="*/ 25378 w 111189"/>
                <a:gd name="csY54" fmla="*/ 23796 h 201734"/>
                <a:gd name="csX55" fmla="*/ 25093 w 111189"/>
                <a:gd name="csY55" fmla="*/ 23775 h 201734"/>
                <a:gd name="csX56" fmla="*/ 24721 w 111189"/>
                <a:gd name="csY56" fmla="*/ 22901 h 201734"/>
                <a:gd name="csX57" fmla="*/ 11933 w 111189"/>
                <a:gd name="csY57" fmla="*/ 16498 h 201734"/>
                <a:gd name="csX58" fmla="*/ 6818 w 111189"/>
                <a:gd name="csY58" fmla="*/ 5378 h 201734"/>
                <a:gd name="csX59" fmla="*/ 2129 w 111189"/>
                <a:gd name="csY59" fmla="*/ 5041 h 201734"/>
                <a:gd name="csX60" fmla="*/ 565 w 111189"/>
                <a:gd name="csY60" fmla="*/ 4637 h 201734"/>
                <a:gd name="csX61" fmla="*/ 0 w 111189"/>
                <a:gd name="csY61" fmla="*/ 4484 h 201734"/>
                <a:gd name="csX62" fmla="*/ 3665 w 111189"/>
                <a:gd name="csY62" fmla="*/ 2429 h 201734"/>
                <a:gd name="csX63" fmla="*/ 11421 w 111189"/>
                <a:gd name="csY63" fmla="*/ 54 h 201734"/>
                <a:gd name="csX64" fmla="*/ 13368 w 111189"/>
                <a:gd name="csY64" fmla="*/ 14 h 2017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111189" h="201734">
                  <a:moveTo>
                    <a:pt x="72358" y="196924"/>
                  </a:moveTo>
                  <a:cubicBezTo>
                    <a:pt x="72944" y="196798"/>
                    <a:pt x="74276" y="197893"/>
                    <a:pt x="74596" y="198440"/>
                  </a:cubicBezTo>
                  <a:cubicBezTo>
                    <a:pt x="74915" y="198988"/>
                    <a:pt x="75715" y="199409"/>
                    <a:pt x="75235" y="199957"/>
                  </a:cubicBezTo>
                  <a:cubicBezTo>
                    <a:pt x="74756" y="200504"/>
                    <a:pt x="72411" y="201852"/>
                    <a:pt x="71718" y="201726"/>
                  </a:cubicBezTo>
                  <a:cubicBezTo>
                    <a:pt x="71026" y="201600"/>
                    <a:pt x="70972" y="199999"/>
                    <a:pt x="71079" y="199199"/>
                  </a:cubicBezTo>
                  <a:cubicBezTo>
                    <a:pt x="71185" y="198398"/>
                    <a:pt x="71772" y="197050"/>
                    <a:pt x="72358" y="196924"/>
                  </a:cubicBezTo>
                  <a:close/>
                  <a:moveTo>
                    <a:pt x="65005" y="174936"/>
                  </a:moveTo>
                  <a:cubicBezTo>
                    <a:pt x="66337" y="174894"/>
                    <a:pt x="68734" y="175820"/>
                    <a:pt x="68841" y="176958"/>
                  </a:cubicBezTo>
                  <a:cubicBezTo>
                    <a:pt x="68948" y="178095"/>
                    <a:pt x="67988" y="180749"/>
                    <a:pt x="66603" y="181507"/>
                  </a:cubicBezTo>
                  <a:cubicBezTo>
                    <a:pt x="65218" y="182265"/>
                    <a:pt x="61488" y="182223"/>
                    <a:pt x="60529" y="181507"/>
                  </a:cubicBezTo>
                  <a:cubicBezTo>
                    <a:pt x="59570" y="180791"/>
                    <a:pt x="60102" y="178306"/>
                    <a:pt x="60848" y="177210"/>
                  </a:cubicBezTo>
                  <a:cubicBezTo>
                    <a:pt x="61594" y="176115"/>
                    <a:pt x="63672" y="174978"/>
                    <a:pt x="65005" y="174936"/>
                  </a:cubicBezTo>
                  <a:close/>
                  <a:moveTo>
                    <a:pt x="25394" y="162943"/>
                  </a:moveTo>
                  <a:cubicBezTo>
                    <a:pt x="26630" y="163192"/>
                    <a:pt x="28399" y="164353"/>
                    <a:pt x="28878" y="164826"/>
                  </a:cubicBezTo>
                  <a:cubicBezTo>
                    <a:pt x="29517" y="165458"/>
                    <a:pt x="29784" y="166385"/>
                    <a:pt x="28878" y="167101"/>
                  </a:cubicBezTo>
                  <a:cubicBezTo>
                    <a:pt x="27972" y="167817"/>
                    <a:pt x="24189" y="169797"/>
                    <a:pt x="23443" y="169123"/>
                  </a:cubicBezTo>
                  <a:cubicBezTo>
                    <a:pt x="22697" y="168449"/>
                    <a:pt x="23496" y="163773"/>
                    <a:pt x="24402" y="163057"/>
                  </a:cubicBezTo>
                  <a:cubicBezTo>
                    <a:pt x="24629" y="162878"/>
                    <a:pt x="24982" y="162860"/>
                    <a:pt x="25394" y="162943"/>
                  </a:cubicBezTo>
                  <a:close/>
                  <a:moveTo>
                    <a:pt x="40068" y="145619"/>
                  </a:moveTo>
                  <a:cubicBezTo>
                    <a:pt x="40760" y="146545"/>
                    <a:pt x="40494" y="153832"/>
                    <a:pt x="39748" y="154717"/>
                  </a:cubicBezTo>
                  <a:cubicBezTo>
                    <a:pt x="39002" y="155602"/>
                    <a:pt x="36284" y="152864"/>
                    <a:pt x="35592" y="151937"/>
                  </a:cubicBezTo>
                  <a:cubicBezTo>
                    <a:pt x="34899" y="151010"/>
                    <a:pt x="34846" y="150210"/>
                    <a:pt x="35592" y="149157"/>
                  </a:cubicBezTo>
                  <a:cubicBezTo>
                    <a:pt x="36338" y="148104"/>
                    <a:pt x="39375" y="144692"/>
                    <a:pt x="40068" y="145619"/>
                  </a:cubicBezTo>
                  <a:close/>
                  <a:moveTo>
                    <a:pt x="49508" y="109777"/>
                  </a:moveTo>
                  <a:cubicBezTo>
                    <a:pt x="51874" y="109720"/>
                    <a:pt x="54834" y="110220"/>
                    <a:pt x="55733" y="111246"/>
                  </a:cubicBezTo>
                  <a:cubicBezTo>
                    <a:pt x="57172" y="112889"/>
                    <a:pt x="57172" y="119418"/>
                    <a:pt x="56053" y="120598"/>
                  </a:cubicBezTo>
                  <a:cubicBezTo>
                    <a:pt x="54934" y="121777"/>
                    <a:pt x="50618" y="120008"/>
                    <a:pt x="49019" y="118323"/>
                  </a:cubicBezTo>
                  <a:cubicBezTo>
                    <a:pt x="47421" y="116638"/>
                    <a:pt x="45343" y="111668"/>
                    <a:pt x="46462" y="110488"/>
                  </a:cubicBezTo>
                  <a:cubicBezTo>
                    <a:pt x="46881" y="110046"/>
                    <a:pt x="48088" y="109811"/>
                    <a:pt x="49508" y="109777"/>
                  </a:cubicBezTo>
                  <a:close/>
                  <a:moveTo>
                    <a:pt x="13368" y="14"/>
                  </a:moveTo>
                  <a:cubicBezTo>
                    <a:pt x="23501" y="412"/>
                    <a:pt x="39363" y="9424"/>
                    <a:pt x="47996" y="10972"/>
                  </a:cubicBezTo>
                  <a:cubicBezTo>
                    <a:pt x="57203" y="12623"/>
                    <a:pt x="62276" y="9624"/>
                    <a:pt x="66666" y="9961"/>
                  </a:cubicBezTo>
                  <a:cubicBezTo>
                    <a:pt x="71057" y="10298"/>
                    <a:pt x="70290" y="13230"/>
                    <a:pt x="74339" y="12994"/>
                  </a:cubicBezTo>
                  <a:cubicBezTo>
                    <a:pt x="78389" y="12758"/>
                    <a:pt x="84825" y="8613"/>
                    <a:pt x="90964" y="8546"/>
                  </a:cubicBezTo>
                  <a:cubicBezTo>
                    <a:pt x="94033" y="8512"/>
                    <a:pt x="97603" y="8798"/>
                    <a:pt x="101146" y="9455"/>
                  </a:cubicBezTo>
                  <a:lnTo>
                    <a:pt x="103256" y="9968"/>
                  </a:lnTo>
                  <a:lnTo>
                    <a:pt x="103016" y="10921"/>
                  </a:lnTo>
                  <a:cubicBezTo>
                    <a:pt x="102654" y="12092"/>
                    <a:pt x="102366" y="13246"/>
                    <a:pt x="103240" y="15016"/>
                  </a:cubicBezTo>
                  <a:cubicBezTo>
                    <a:pt x="104114" y="16785"/>
                    <a:pt x="106927" y="18891"/>
                    <a:pt x="109426" y="21119"/>
                  </a:cubicBezTo>
                  <a:lnTo>
                    <a:pt x="111189" y="22793"/>
                  </a:lnTo>
                  <a:lnTo>
                    <a:pt x="110721" y="22648"/>
                  </a:lnTo>
                  <a:cubicBezTo>
                    <a:pt x="107791" y="22016"/>
                    <a:pt x="108004" y="28082"/>
                    <a:pt x="104327" y="28461"/>
                  </a:cubicBezTo>
                  <a:cubicBezTo>
                    <a:pt x="100651" y="28840"/>
                    <a:pt x="90527" y="23238"/>
                    <a:pt x="88662" y="24923"/>
                  </a:cubicBezTo>
                  <a:cubicBezTo>
                    <a:pt x="86797" y="26608"/>
                    <a:pt x="94683" y="35453"/>
                    <a:pt x="93138" y="38570"/>
                  </a:cubicBezTo>
                  <a:cubicBezTo>
                    <a:pt x="92944" y="38960"/>
                    <a:pt x="92616" y="39305"/>
                    <a:pt x="92186" y="39615"/>
                  </a:cubicBezTo>
                  <a:lnTo>
                    <a:pt x="91420" y="40021"/>
                  </a:lnTo>
                  <a:lnTo>
                    <a:pt x="90660" y="39387"/>
                  </a:lnTo>
                  <a:cubicBezTo>
                    <a:pt x="89616" y="38471"/>
                    <a:pt x="88619" y="37627"/>
                    <a:pt x="87639" y="37054"/>
                  </a:cubicBezTo>
                  <a:cubicBezTo>
                    <a:pt x="83717" y="34762"/>
                    <a:pt x="82651" y="32201"/>
                    <a:pt x="78687" y="30382"/>
                  </a:cubicBezTo>
                  <a:cubicBezTo>
                    <a:pt x="74723" y="28562"/>
                    <a:pt x="66709" y="24788"/>
                    <a:pt x="63853" y="26136"/>
                  </a:cubicBezTo>
                  <a:cubicBezTo>
                    <a:pt x="60997" y="27484"/>
                    <a:pt x="63768" y="37762"/>
                    <a:pt x="61551" y="38469"/>
                  </a:cubicBezTo>
                  <a:cubicBezTo>
                    <a:pt x="59334" y="39177"/>
                    <a:pt x="54432" y="31932"/>
                    <a:pt x="50553" y="30382"/>
                  </a:cubicBezTo>
                  <a:cubicBezTo>
                    <a:pt x="46674" y="28832"/>
                    <a:pt x="41260" y="30112"/>
                    <a:pt x="38277" y="29169"/>
                  </a:cubicBezTo>
                  <a:cubicBezTo>
                    <a:pt x="35293" y="28225"/>
                    <a:pt x="37339" y="25866"/>
                    <a:pt x="32650" y="24720"/>
                  </a:cubicBezTo>
                  <a:cubicBezTo>
                    <a:pt x="30891" y="24291"/>
                    <a:pt x="28306" y="24027"/>
                    <a:pt x="25378" y="23796"/>
                  </a:cubicBezTo>
                  <a:lnTo>
                    <a:pt x="25093" y="23775"/>
                  </a:lnTo>
                  <a:lnTo>
                    <a:pt x="24721" y="22901"/>
                  </a:lnTo>
                  <a:cubicBezTo>
                    <a:pt x="22732" y="19250"/>
                    <a:pt x="14917" y="19419"/>
                    <a:pt x="11933" y="16498"/>
                  </a:cubicBezTo>
                  <a:cubicBezTo>
                    <a:pt x="8949" y="13578"/>
                    <a:pt x="8452" y="7288"/>
                    <a:pt x="6818" y="5378"/>
                  </a:cubicBezTo>
                  <a:cubicBezTo>
                    <a:pt x="5184" y="3468"/>
                    <a:pt x="6889" y="6220"/>
                    <a:pt x="2129" y="5041"/>
                  </a:cubicBezTo>
                  <a:cubicBezTo>
                    <a:pt x="1683" y="4930"/>
                    <a:pt x="1156" y="4794"/>
                    <a:pt x="565" y="4637"/>
                  </a:cubicBezTo>
                  <a:lnTo>
                    <a:pt x="0" y="4484"/>
                  </a:lnTo>
                  <a:lnTo>
                    <a:pt x="3665" y="2429"/>
                  </a:lnTo>
                  <a:cubicBezTo>
                    <a:pt x="6272" y="1162"/>
                    <a:pt x="8939" y="273"/>
                    <a:pt x="11421" y="54"/>
                  </a:cubicBezTo>
                  <a:cubicBezTo>
                    <a:pt x="12042" y="-1"/>
                    <a:pt x="12692" y="-13"/>
                    <a:pt x="13368" y="14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8" name="フリーフォーム: 図形 1797">
              <a:extLst>
                <a:ext uri="{FF2B5EF4-FFF2-40B4-BE49-F238E27FC236}">
                  <a16:creationId xmlns:a16="http://schemas.microsoft.com/office/drawing/2014/main" id="{EDBF0233-C30D-9D89-59D4-7BB998BF2AFB}"/>
                </a:ext>
              </a:extLst>
            </p:cNvPr>
            <p:cNvSpPr/>
            <p:nvPr/>
          </p:nvSpPr>
          <p:spPr>
            <a:xfrm>
              <a:off x="8191620" y="2270282"/>
              <a:ext cx="87975" cy="53950"/>
            </a:xfrm>
            <a:custGeom>
              <a:avLst/>
              <a:gdLst>
                <a:gd name="csX0" fmla="*/ 21648 w 87975"/>
                <a:gd name="csY0" fmla="*/ 0 h 53950"/>
                <a:gd name="csX1" fmla="*/ 21933 w 87975"/>
                <a:gd name="csY1" fmla="*/ 21 h 53950"/>
                <a:gd name="csX2" fmla="*/ 29204 w 87975"/>
                <a:gd name="csY2" fmla="*/ 946 h 53950"/>
                <a:gd name="csX3" fmla="*/ 34831 w 87975"/>
                <a:gd name="csY3" fmla="*/ 5394 h 53950"/>
                <a:gd name="csX4" fmla="*/ 47108 w 87975"/>
                <a:gd name="csY4" fmla="*/ 6607 h 53950"/>
                <a:gd name="csX5" fmla="*/ 58106 w 87975"/>
                <a:gd name="csY5" fmla="*/ 14695 h 53950"/>
                <a:gd name="csX6" fmla="*/ 60408 w 87975"/>
                <a:gd name="csY6" fmla="*/ 2361 h 53950"/>
                <a:gd name="csX7" fmla="*/ 75242 w 87975"/>
                <a:gd name="csY7" fmla="*/ 6607 h 53950"/>
                <a:gd name="csX8" fmla="*/ 84194 w 87975"/>
                <a:gd name="csY8" fmla="*/ 13280 h 53950"/>
                <a:gd name="csX9" fmla="*/ 87215 w 87975"/>
                <a:gd name="csY9" fmla="*/ 15613 h 53950"/>
                <a:gd name="csX10" fmla="*/ 87975 w 87975"/>
                <a:gd name="csY10" fmla="*/ 16247 h 53950"/>
                <a:gd name="csX11" fmla="*/ 87177 w 87975"/>
                <a:gd name="csY11" fmla="*/ 16670 h 53950"/>
                <a:gd name="csX12" fmla="*/ 75945 w 87975"/>
                <a:gd name="csY12" fmla="*/ 19851 h 53950"/>
                <a:gd name="csX13" fmla="*/ 77544 w 87975"/>
                <a:gd name="csY13" fmla="*/ 24653 h 53950"/>
                <a:gd name="csX14" fmla="*/ 75306 w 87975"/>
                <a:gd name="csY14" fmla="*/ 32235 h 53950"/>
                <a:gd name="csX15" fmla="*/ 83618 w 87975"/>
                <a:gd name="csY15" fmla="*/ 41081 h 53950"/>
                <a:gd name="csX16" fmla="*/ 76265 w 87975"/>
                <a:gd name="csY16" fmla="*/ 48410 h 53950"/>
                <a:gd name="csX17" fmla="*/ 76265 w 87975"/>
                <a:gd name="csY17" fmla="*/ 52706 h 53950"/>
                <a:gd name="csX18" fmla="*/ 71150 w 87975"/>
                <a:gd name="csY18" fmla="*/ 52706 h 53950"/>
                <a:gd name="csX19" fmla="*/ 66994 w 87975"/>
                <a:gd name="csY19" fmla="*/ 38300 h 53950"/>
                <a:gd name="csX20" fmla="*/ 54525 w 87975"/>
                <a:gd name="csY20" fmla="*/ 34509 h 53950"/>
                <a:gd name="csX21" fmla="*/ 22874 w 87975"/>
                <a:gd name="csY21" fmla="*/ 40575 h 53950"/>
                <a:gd name="csX22" fmla="*/ 20168 w 87975"/>
                <a:gd name="csY22" fmla="*/ 43904 h 53950"/>
                <a:gd name="csX23" fmla="*/ 20085 w 87975"/>
                <a:gd name="csY23" fmla="*/ 44212 h 53950"/>
                <a:gd name="csX24" fmla="*/ 20179 w 87975"/>
                <a:gd name="csY24" fmla="*/ 45168 h 53950"/>
                <a:gd name="csX25" fmla="*/ 20651 w 87975"/>
                <a:gd name="csY25" fmla="*/ 49727 h 53950"/>
                <a:gd name="csX26" fmla="*/ 20738 w 87975"/>
                <a:gd name="csY26" fmla="*/ 49897 h 53950"/>
                <a:gd name="csX27" fmla="*/ 18195 w 87975"/>
                <a:gd name="csY27" fmla="*/ 49539 h 53950"/>
                <a:gd name="csX28" fmla="*/ 6569 w 87975"/>
                <a:gd name="csY28" fmla="*/ 46893 h 53950"/>
                <a:gd name="csX29" fmla="*/ 8488 w 87975"/>
                <a:gd name="csY29" fmla="*/ 36784 h 53950"/>
                <a:gd name="csX30" fmla="*/ 7848 w 87975"/>
                <a:gd name="csY30" fmla="*/ 26674 h 53950"/>
                <a:gd name="csX31" fmla="*/ 2853 w 87975"/>
                <a:gd name="csY31" fmla="*/ 26106 h 53950"/>
                <a:gd name="csX32" fmla="*/ 691 w 87975"/>
                <a:gd name="csY32" fmla="*/ 26433 h 53950"/>
                <a:gd name="csX33" fmla="*/ 692 w 87975"/>
                <a:gd name="csY33" fmla="*/ 26396 h 53950"/>
                <a:gd name="csX34" fmla="*/ 1241 w 87975"/>
                <a:gd name="csY34" fmla="*/ 19345 h 53950"/>
                <a:gd name="csX35" fmla="*/ 20423 w 87975"/>
                <a:gd name="csY35" fmla="*/ 14627 h 53950"/>
                <a:gd name="csX36" fmla="*/ 21947 w 87975"/>
                <a:gd name="csY36" fmla="*/ 702 h 53950"/>
                <a:gd name="csX37" fmla="*/ 21648 w 87975"/>
                <a:gd name="csY37" fmla="*/ 0 h 53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87975" h="53950">
                  <a:moveTo>
                    <a:pt x="21648" y="0"/>
                  </a:moveTo>
                  <a:lnTo>
                    <a:pt x="21933" y="21"/>
                  </a:lnTo>
                  <a:cubicBezTo>
                    <a:pt x="24861" y="253"/>
                    <a:pt x="27446" y="516"/>
                    <a:pt x="29204" y="946"/>
                  </a:cubicBezTo>
                  <a:cubicBezTo>
                    <a:pt x="33893" y="2092"/>
                    <a:pt x="31847" y="4451"/>
                    <a:pt x="34831" y="5394"/>
                  </a:cubicBezTo>
                  <a:cubicBezTo>
                    <a:pt x="37815" y="6338"/>
                    <a:pt x="43229" y="5057"/>
                    <a:pt x="47108" y="6607"/>
                  </a:cubicBezTo>
                  <a:cubicBezTo>
                    <a:pt x="50987" y="8157"/>
                    <a:pt x="55889" y="15402"/>
                    <a:pt x="58106" y="14695"/>
                  </a:cubicBezTo>
                  <a:cubicBezTo>
                    <a:pt x="60322" y="13987"/>
                    <a:pt x="57552" y="3709"/>
                    <a:pt x="60408" y="2361"/>
                  </a:cubicBezTo>
                  <a:cubicBezTo>
                    <a:pt x="63264" y="1013"/>
                    <a:pt x="71278" y="4788"/>
                    <a:pt x="75242" y="6607"/>
                  </a:cubicBezTo>
                  <a:cubicBezTo>
                    <a:pt x="79206" y="8427"/>
                    <a:pt x="80272" y="10988"/>
                    <a:pt x="84194" y="13280"/>
                  </a:cubicBezTo>
                  <a:cubicBezTo>
                    <a:pt x="85174" y="13852"/>
                    <a:pt x="86170" y="14697"/>
                    <a:pt x="87215" y="15613"/>
                  </a:cubicBezTo>
                  <a:lnTo>
                    <a:pt x="87975" y="16247"/>
                  </a:lnTo>
                  <a:lnTo>
                    <a:pt x="87177" y="16670"/>
                  </a:lnTo>
                  <a:cubicBezTo>
                    <a:pt x="83568" y="18145"/>
                    <a:pt x="77464" y="18619"/>
                    <a:pt x="75945" y="19851"/>
                  </a:cubicBezTo>
                  <a:cubicBezTo>
                    <a:pt x="73921" y="21493"/>
                    <a:pt x="77650" y="22589"/>
                    <a:pt x="77544" y="24653"/>
                  </a:cubicBezTo>
                  <a:cubicBezTo>
                    <a:pt x="77437" y="26717"/>
                    <a:pt x="74294" y="29497"/>
                    <a:pt x="75306" y="32235"/>
                  </a:cubicBezTo>
                  <a:cubicBezTo>
                    <a:pt x="76318" y="34973"/>
                    <a:pt x="83458" y="38385"/>
                    <a:pt x="83618" y="41081"/>
                  </a:cubicBezTo>
                  <a:cubicBezTo>
                    <a:pt x="83778" y="43776"/>
                    <a:pt x="77491" y="46472"/>
                    <a:pt x="76265" y="48410"/>
                  </a:cubicBezTo>
                  <a:cubicBezTo>
                    <a:pt x="75040" y="50347"/>
                    <a:pt x="77118" y="51990"/>
                    <a:pt x="76265" y="52706"/>
                  </a:cubicBezTo>
                  <a:cubicBezTo>
                    <a:pt x="75413" y="53422"/>
                    <a:pt x="72695" y="55107"/>
                    <a:pt x="71150" y="52706"/>
                  </a:cubicBezTo>
                  <a:cubicBezTo>
                    <a:pt x="69604" y="50305"/>
                    <a:pt x="69764" y="41333"/>
                    <a:pt x="66994" y="38300"/>
                  </a:cubicBezTo>
                  <a:cubicBezTo>
                    <a:pt x="64223" y="35268"/>
                    <a:pt x="61878" y="34130"/>
                    <a:pt x="54525" y="34509"/>
                  </a:cubicBezTo>
                  <a:cubicBezTo>
                    <a:pt x="47172" y="34888"/>
                    <a:pt x="30014" y="37963"/>
                    <a:pt x="22874" y="40575"/>
                  </a:cubicBezTo>
                  <a:cubicBezTo>
                    <a:pt x="21536" y="41065"/>
                    <a:pt x="20706" y="42313"/>
                    <a:pt x="20168" y="43904"/>
                  </a:cubicBezTo>
                  <a:lnTo>
                    <a:pt x="20085" y="44212"/>
                  </a:lnTo>
                  <a:lnTo>
                    <a:pt x="20179" y="45168"/>
                  </a:lnTo>
                  <a:cubicBezTo>
                    <a:pt x="20255" y="46856"/>
                    <a:pt x="20210" y="48424"/>
                    <a:pt x="20651" y="49727"/>
                  </a:cubicBezTo>
                  <a:lnTo>
                    <a:pt x="20738" y="49897"/>
                  </a:lnTo>
                  <a:lnTo>
                    <a:pt x="18195" y="49539"/>
                  </a:lnTo>
                  <a:cubicBezTo>
                    <a:pt x="13471" y="48921"/>
                    <a:pt x="8334" y="48368"/>
                    <a:pt x="6569" y="46893"/>
                  </a:cubicBezTo>
                  <a:cubicBezTo>
                    <a:pt x="3745" y="44534"/>
                    <a:pt x="8274" y="40154"/>
                    <a:pt x="8488" y="36784"/>
                  </a:cubicBezTo>
                  <a:cubicBezTo>
                    <a:pt x="8701" y="33414"/>
                    <a:pt x="9980" y="28275"/>
                    <a:pt x="7848" y="26674"/>
                  </a:cubicBezTo>
                  <a:cubicBezTo>
                    <a:pt x="6783" y="25874"/>
                    <a:pt x="4997" y="25853"/>
                    <a:pt x="2853" y="26106"/>
                  </a:cubicBezTo>
                  <a:lnTo>
                    <a:pt x="691" y="26433"/>
                  </a:lnTo>
                  <a:lnTo>
                    <a:pt x="692" y="26396"/>
                  </a:lnTo>
                  <a:cubicBezTo>
                    <a:pt x="458" y="23338"/>
                    <a:pt x="-1024" y="21276"/>
                    <a:pt x="1241" y="19345"/>
                  </a:cubicBezTo>
                  <a:cubicBezTo>
                    <a:pt x="4864" y="16256"/>
                    <a:pt x="17084" y="17997"/>
                    <a:pt x="20423" y="14627"/>
                  </a:cubicBezTo>
                  <a:cubicBezTo>
                    <a:pt x="23345" y="11679"/>
                    <a:pt x="23330" y="4817"/>
                    <a:pt x="21947" y="702"/>
                  </a:cubicBezTo>
                  <a:lnTo>
                    <a:pt x="21648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5" name="グループ化 1954">
            <a:extLst>
              <a:ext uri="{FF2B5EF4-FFF2-40B4-BE49-F238E27FC236}">
                <a16:creationId xmlns:a16="http://schemas.microsoft.com/office/drawing/2014/main" id="{94AA0502-7417-89BB-B2D7-81F3DC18D73E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8557637C-4050-8975-D334-F6DE36601FC5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7858D95B-E60F-C566-32EE-EE7F4AF2DD36}"/>
                </a:ext>
              </a:extLst>
            </p:cNvPr>
            <p:cNvSpPr txBox="1"/>
            <p:nvPr/>
          </p:nvSpPr>
          <p:spPr>
            <a:xfrm>
              <a:off x="6552248" y="4040368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4D14D9F1-6685-7681-C0A9-15857B072427}"/>
                </a:ext>
              </a:extLst>
            </p:cNvPr>
            <p:cNvSpPr txBox="1"/>
            <p:nvPr/>
          </p:nvSpPr>
          <p:spPr>
            <a:xfrm>
              <a:off x="7025637" y="5800785"/>
              <a:ext cx="223715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Kanagawa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B5F0573-9CC3-2F1E-3A75-A22BF40D0FD9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DA3850E3-E54A-00EA-CA88-86B7BE1A9223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44CC92BC-B2B3-E851-06F1-133DAA420D6A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A603279A-A33F-138E-9DFF-53023073318B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CE58E7E0-9B7D-7C78-4ABA-4C4206E09478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C1E9B93B-CD08-3BA3-E0F4-F426ADB9516A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25E0B210-8837-55EB-A199-2654B2255963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C45724DC-DBB5-22EB-F1D7-5FEEFA0699B3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D2F6596E-EE1A-AC33-E83F-A0190869F4CF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9E9EF1CF-624A-70E1-C8DA-92D6BA14F512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000F3A49-B36C-009E-739F-E0AE56547042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F75BE396-6A72-96E0-B73C-E22B3BDFADA6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8035B11A-54AF-865A-DA22-3E4A26A64372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10AC03DA-2D8B-FB9F-C43C-651AF50F7B5B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F5F32CE0-EF44-1C06-8491-2D0EA7FB89B2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17501F6B-5942-FFF8-B195-6DDE54179679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66D72E17-0CE4-B564-3292-B8BD5ACEF779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4ED0B55C-A296-D7B5-EB3A-EED31D1C1B4F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F811EF0C-10AD-42D1-E8C4-F5C817CDB957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83481B1F-7F92-E475-6495-94F622EA669E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1989FB15-2FFE-D92B-FBF6-BD09AC3EA48C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E41320C9-0294-B771-E0C7-035A0B5111F5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7A3BC8D6-A3F4-1669-156B-B72B7A1B60B4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0E4AEB57-A923-4BA4-5C5F-758BD5628A2F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E300FB18-D0D7-726C-9A87-D3AC7DA3BDC3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8AE67400-6D52-DD1D-F480-5C6BBE5308CC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B0F8EAB6-8643-09AE-D530-DBD5F11212B2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A3A348FB-065E-319A-1986-99A8310F5A7A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45E28BE1-0E9F-8C1E-7A07-3A28CA606660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6F5F92C0-61F3-8124-EFD6-FFF73FB8EDEF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6235554C-2907-2B02-CB52-A532E4307273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CDE2D94A-6546-28FB-9D9E-F0551173BB63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DD333446-954C-3CA6-870B-90036F5D5342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94FFA4CF-C4CF-98A3-7CA1-FA7AB2C6E8EC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37287B5D-E4D5-C13B-A90E-44B0C5834D4F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A379E178-BB6E-C8D4-94EE-4A5D0528F549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F467A15A-E60D-6363-5999-5A7777550E78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2966C68E-CE4E-4D80-D2B5-706182D523EA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4635D77D-0724-BC46-3E87-763C77DD73B2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FC085EDB-A0A3-BEA1-C391-D0B1D3CFA69F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D056733E-119A-1153-93CF-4467316290E6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FC818903-8792-CD4C-8785-F51BE0E26F86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1632CD68-839E-0E1F-ACB1-FF01903CE12A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09198224-7F7F-BB9B-022C-EEA7C9554801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DCE7839D-E185-5305-B4F3-B442591AC4E4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E7888813-4EE1-4E54-2895-BE0616CBB0D1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5336E6C8-39D2-795F-6FE6-BA9D2445A8D7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75E427A3-D0CF-B277-3303-6584884BF987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00" name="フリーフォーム: 図形 1799">
              <a:extLst>
                <a:ext uri="{FF2B5EF4-FFF2-40B4-BE49-F238E27FC236}">
                  <a16:creationId xmlns:a16="http://schemas.microsoft.com/office/drawing/2014/main" id="{F77B030B-2515-2DA0-7D88-7F587E32D964}"/>
                </a:ext>
              </a:extLst>
            </p:cNvPr>
            <p:cNvSpPr/>
            <p:nvPr/>
          </p:nvSpPr>
          <p:spPr>
            <a:xfrm>
              <a:off x="8170396" y="5088768"/>
              <a:ext cx="111189" cy="201735"/>
            </a:xfrm>
            <a:custGeom>
              <a:avLst/>
              <a:gdLst>
                <a:gd name="csX0" fmla="*/ 72357 w 111189"/>
                <a:gd name="csY0" fmla="*/ 196925 h 201735"/>
                <a:gd name="csX1" fmla="*/ 74595 w 111189"/>
                <a:gd name="csY1" fmla="*/ 198441 h 201735"/>
                <a:gd name="csX2" fmla="*/ 75234 w 111189"/>
                <a:gd name="csY2" fmla="*/ 199958 h 201735"/>
                <a:gd name="csX3" fmla="*/ 71717 w 111189"/>
                <a:gd name="csY3" fmla="*/ 201727 h 201735"/>
                <a:gd name="csX4" fmla="*/ 71078 w 111189"/>
                <a:gd name="csY4" fmla="*/ 199200 h 201735"/>
                <a:gd name="csX5" fmla="*/ 72357 w 111189"/>
                <a:gd name="csY5" fmla="*/ 196925 h 201735"/>
                <a:gd name="csX6" fmla="*/ 65004 w 111189"/>
                <a:gd name="csY6" fmla="*/ 174937 h 201735"/>
                <a:gd name="csX7" fmla="*/ 68840 w 111189"/>
                <a:gd name="csY7" fmla="*/ 176959 h 201735"/>
                <a:gd name="csX8" fmla="*/ 66602 w 111189"/>
                <a:gd name="csY8" fmla="*/ 181508 h 201735"/>
                <a:gd name="csX9" fmla="*/ 60528 w 111189"/>
                <a:gd name="csY9" fmla="*/ 181508 h 201735"/>
                <a:gd name="csX10" fmla="*/ 60847 w 111189"/>
                <a:gd name="csY10" fmla="*/ 177212 h 201735"/>
                <a:gd name="csX11" fmla="*/ 65004 w 111189"/>
                <a:gd name="csY11" fmla="*/ 174937 h 201735"/>
                <a:gd name="csX12" fmla="*/ 25393 w 111189"/>
                <a:gd name="csY12" fmla="*/ 162944 h 201735"/>
                <a:gd name="csX13" fmla="*/ 28877 w 111189"/>
                <a:gd name="csY13" fmla="*/ 164828 h 201735"/>
                <a:gd name="csX14" fmla="*/ 28877 w 111189"/>
                <a:gd name="csY14" fmla="*/ 167102 h 201735"/>
                <a:gd name="csX15" fmla="*/ 23442 w 111189"/>
                <a:gd name="csY15" fmla="*/ 169124 h 201735"/>
                <a:gd name="csX16" fmla="*/ 24401 w 111189"/>
                <a:gd name="csY16" fmla="*/ 163058 h 201735"/>
                <a:gd name="csX17" fmla="*/ 25393 w 111189"/>
                <a:gd name="csY17" fmla="*/ 162944 h 201735"/>
                <a:gd name="csX18" fmla="*/ 40067 w 111189"/>
                <a:gd name="csY18" fmla="*/ 145620 h 201735"/>
                <a:gd name="csX19" fmla="*/ 39747 w 111189"/>
                <a:gd name="csY19" fmla="*/ 154718 h 201735"/>
                <a:gd name="csX20" fmla="*/ 35591 w 111189"/>
                <a:gd name="csY20" fmla="*/ 151938 h 201735"/>
                <a:gd name="csX21" fmla="*/ 35591 w 111189"/>
                <a:gd name="csY21" fmla="*/ 149158 h 201735"/>
                <a:gd name="csX22" fmla="*/ 40067 w 111189"/>
                <a:gd name="csY22" fmla="*/ 145620 h 201735"/>
                <a:gd name="csX23" fmla="*/ 49507 w 111189"/>
                <a:gd name="csY23" fmla="*/ 109778 h 201735"/>
                <a:gd name="csX24" fmla="*/ 55732 w 111189"/>
                <a:gd name="csY24" fmla="*/ 111248 h 201735"/>
                <a:gd name="csX25" fmla="*/ 56052 w 111189"/>
                <a:gd name="csY25" fmla="*/ 120599 h 201735"/>
                <a:gd name="csX26" fmla="*/ 49018 w 111189"/>
                <a:gd name="csY26" fmla="*/ 118324 h 201735"/>
                <a:gd name="csX27" fmla="*/ 46461 w 111189"/>
                <a:gd name="csY27" fmla="*/ 110489 h 201735"/>
                <a:gd name="csX28" fmla="*/ 49507 w 111189"/>
                <a:gd name="csY28" fmla="*/ 109778 h 201735"/>
                <a:gd name="csX29" fmla="*/ 13368 w 111189"/>
                <a:gd name="csY29" fmla="*/ 14 h 201735"/>
                <a:gd name="csX30" fmla="*/ 47996 w 111189"/>
                <a:gd name="csY30" fmla="*/ 10972 h 201735"/>
                <a:gd name="csX31" fmla="*/ 66666 w 111189"/>
                <a:gd name="csY31" fmla="*/ 9961 h 201735"/>
                <a:gd name="csX32" fmla="*/ 74339 w 111189"/>
                <a:gd name="csY32" fmla="*/ 12994 h 201735"/>
                <a:gd name="csX33" fmla="*/ 90964 w 111189"/>
                <a:gd name="csY33" fmla="*/ 8546 h 201735"/>
                <a:gd name="csX34" fmla="*/ 101146 w 111189"/>
                <a:gd name="csY34" fmla="*/ 9456 h 201735"/>
                <a:gd name="csX35" fmla="*/ 103256 w 111189"/>
                <a:gd name="csY35" fmla="*/ 9968 h 201735"/>
                <a:gd name="csX36" fmla="*/ 103016 w 111189"/>
                <a:gd name="csY36" fmla="*/ 10921 h 201735"/>
                <a:gd name="csX37" fmla="*/ 103240 w 111189"/>
                <a:gd name="csY37" fmla="*/ 15016 h 201735"/>
                <a:gd name="csX38" fmla="*/ 109426 w 111189"/>
                <a:gd name="csY38" fmla="*/ 21119 h 201735"/>
                <a:gd name="csX39" fmla="*/ 111189 w 111189"/>
                <a:gd name="csY39" fmla="*/ 22794 h 201735"/>
                <a:gd name="csX40" fmla="*/ 110721 w 111189"/>
                <a:gd name="csY40" fmla="*/ 22648 h 201735"/>
                <a:gd name="csX41" fmla="*/ 104327 w 111189"/>
                <a:gd name="csY41" fmla="*/ 28461 h 201735"/>
                <a:gd name="csX42" fmla="*/ 88662 w 111189"/>
                <a:gd name="csY42" fmla="*/ 24923 h 201735"/>
                <a:gd name="csX43" fmla="*/ 93138 w 111189"/>
                <a:gd name="csY43" fmla="*/ 38570 h 201735"/>
                <a:gd name="csX44" fmla="*/ 92186 w 111189"/>
                <a:gd name="csY44" fmla="*/ 39615 h 201735"/>
                <a:gd name="csX45" fmla="*/ 91420 w 111189"/>
                <a:gd name="csY45" fmla="*/ 40021 h 201735"/>
                <a:gd name="csX46" fmla="*/ 90660 w 111189"/>
                <a:gd name="csY46" fmla="*/ 39387 h 201735"/>
                <a:gd name="csX47" fmla="*/ 87639 w 111189"/>
                <a:gd name="csY47" fmla="*/ 37054 h 201735"/>
                <a:gd name="csX48" fmla="*/ 78687 w 111189"/>
                <a:gd name="csY48" fmla="*/ 30382 h 201735"/>
                <a:gd name="csX49" fmla="*/ 63853 w 111189"/>
                <a:gd name="csY49" fmla="*/ 26136 h 201735"/>
                <a:gd name="csX50" fmla="*/ 61551 w 111189"/>
                <a:gd name="csY50" fmla="*/ 38469 h 201735"/>
                <a:gd name="csX51" fmla="*/ 50553 w 111189"/>
                <a:gd name="csY51" fmla="*/ 30382 h 201735"/>
                <a:gd name="csX52" fmla="*/ 38277 w 111189"/>
                <a:gd name="csY52" fmla="*/ 29169 h 201735"/>
                <a:gd name="csX53" fmla="*/ 32650 w 111189"/>
                <a:gd name="csY53" fmla="*/ 24721 h 201735"/>
                <a:gd name="csX54" fmla="*/ 25378 w 111189"/>
                <a:gd name="csY54" fmla="*/ 23796 h 201735"/>
                <a:gd name="csX55" fmla="*/ 25093 w 111189"/>
                <a:gd name="csY55" fmla="*/ 23775 h 201735"/>
                <a:gd name="csX56" fmla="*/ 24721 w 111189"/>
                <a:gd name="csY56" fmla="*/ 22901 h 201735"/>
                <a:gd name="csX57" fmla="*/ 11933 w 111189"/>
                <a:gd name="csY57" fmla="*/ 16498 h 201735"/>
                <a:gd name="csX58" fmla="*/ 6818 w 111189"/>
                <a:gd name="csY58" fmla="*/ 5378 h 201735"/>
                <a:gd name="csX59" fmla="*/ 2129 w 111189"/>
                <a:gd name="csY59" fmla="*/ 5041 h 201735"/>
                <a:gd name="csX60" fmla="*/ 565 w 111189"/>
                <a:gd name="csY60" fmla="*/ 4637 h 201735"/>
                <a:gd name="csX61" fmla="*/ 0 w 111189"/>
                <a:gd name="csY61" fmla="*/ 4484 h 201735"/>
                <a:gd name="csX62" fmla="*/ 3665 w 111189"/>
                <a:gd name="csY62" fmla="*/ 2430 h 201735"/>
                <a:gd name="csX63" fmla="*/ 11421 w 111189"/>
                <a:gd name="csY63" fmla="*/ 54 h 201735"/>
                <a:gd name="csX64" fmla="*/ 13368 w 111189"/>
                <a:gd name="csY64" fmla="*/ 14 h 2017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111189" h="201735">
                  <a:moveTo>
                    <a:pt x="72357" y="196925"/>
                  </a:moveTo>
                  <a:cubicBezTo>
                    <a:pt x="72943" y="196799"/>
                    <a:pt x="74275" y="197894"/>
                    <a:pt x="74595" y="198441"/>
                  </a:cubicBezTo>
                  <a:cubicBezTo>
                    <a:pt x="74914" y="198989"/>
                    <a:pt x="75714" y="199410"/>
                    <a:pt x="75234" y="199958"/>
                  </a:cubicBezTo>
                  <a:cubicBezTo>
                    <a:pt x="74755" y="200505"/>
                    <a:pt x="72410" y="201853"/>
                    <a:pt x="71717" y="201727"/>
                  </a:cubicBezTo>
                  <a:cubicBezTo>
                    <a:pt x="71025" y="201601"/>
                    <a:pt x="70971" y="200000"/>
                    <a:pt x="71078" y="199200"/>
                  </a:cubicBezTo>
                  <a:cubicBezTo>
                    <a:pt x="71184" y="198399"/>
                    <a:pt x="71771" y="197051"/>
                    <a:pt x="72357" y="196925"/>
                  </a:cubicBezTo>
                  <a:close/>
                  <a:moveTo>
                    <a:pt x="65004" y="174937"/>
                  </a:moveTo>
                  <a:cubicBezTo>
                    <a:pt x="66336" y="174895"/>
                    <a:pt x="68733" y="175822"/>
                    <a:pt x="68840" y="176959"/>
                  </a:cubicBezTo>
                  <a:cubicBezTo>
                    <a:pt x="68947" y="178096"/>
                    <a:pt x="67987" y="180750"/>
                    <a:pt x="66602" y="181508"/>
                  </a:cubicBezTo>
                  <a:cubicBezTo>
                    <a:pt x="65217" y="182266"/>
                    <a:pt x="61487" y="182224"/>
                    <a:pt x="60528" y="181508"/>
                  </a:cubicBezTo>
                  <a:cubicBezTo>
                    <a:pt x="59569" y="180792"/>
                    <a:pt x="60101" y="178307"/>
                    <a:pt x="60847" y="177212"/>
                  </a:cubicBezTo>
                  <a:cubicBezTo>
                    <a:pt x="61593" y="176116"/>
                    <a:pt x="63671" y="174979"/>
                    <a:pt x="65004" y="174937"/>
                  </a:cubicBezTo>
                  <a:close/>
                  <a:moveTo>
                    <a:pt x="25393" y="162944"/>
                  </a:moveTo>
                  <a:cubicBezTo>
                    <a:pt x="26629" y="163193"/>
                    <a:pt x="28398" y="164354"/>
                    <a:pt x="28877" y="164828"/>
                  </a:cubicBezTo>
                  <a:cubicBezTo>
                    <a:pt x="29516" y="165459"/>
                    <a:pt x="29783" y="166386"/>
                    <a:pt x="28877" y="167102"/>
                  </a:cubicBezTo>
                  <a:cubicBezTo>
                    <a:pt x="27971" y="167818"/>
                    <a:pt x="24188" y="169798"/>
                    <a:pt x="23442" y="169124"/>
                  </a:cubicBezTo>
                  <a:cubicBezTo>
                    <a:pt x="22696" y="168450"/>
                    <a:pt x="23495" y="163774"/>
                    <a:pt x="24401" y="163058"/>
                  </a:cubicBezTo>
                  <a:cubicBezTo>
                    <a:pt x="24628" y="162879"/>
                    <a:pt x="24981" y="162861"/>
                    <a:pt x="25393" y="162944"/>
                  </a:cubicBezTo>
                  <a:close/>
                  <a:moveTo>
                    <a:pt x="40067" y="145620"/>
                  </a:moveTo>
                  <a:cubicBezTo>
                    <a:pt x="40759" y="146546"/>
                    <a:pt x="40493" y="153834"/>
                    <a:pt x="39747" y="154718"/>
                  </a:cubicBezTo>
                  <a:cubicBezTo>
                    <a:pt x="39001" y="155603"/>
                    <a:pt x="36283" y="152865"/>
                    <a:pt x="35591" y="151938"/>
                  </a:cubicBezTo>
                  <a:cubicBezTo>
                    <a:pt x="34898" y="151011"/>
                    <a:pt x="34845" y="150211"/>
                    <a:pt x="35591" y="149158"/>
                  </a:cubicBezTo>
                  <a:cubicBezTo>
                    <a:pt x="36337" y="148105"/>
                    <a:pt x="39374" y="144693"/>
                    <a:pt x="40067" y="145620"/>
                  </a:cubicBezTo>
                  <a:close/>
                  <a:moveTo>
                    <a:pt x="49507" y="109778"/>
                  </a:moveTo>
                  <a:cubicBezTo>
                    <a:pt x="51873" y="109721"/>
                    <a:pt x="54833" y="110221"/>
                    <a:pt x="55732" y="111248"/>
                  </a:cubicBezTo>
                  <a:cubicBezTo>
                    <a:pt x="57171" y="112890"/>
                    <a:pt x="57171" y="119419"/>
                    <a:pt x="56052" y="120599"/>
                  </a:cubicBezTo>
                  <a:cubicBezTo>
                    <a:pt x="54933" y="121778"/>
                    <a:pt x="50617" y="120009"/>
                    <a:pt x="49018" y="118324"/>
                  </a:cubicBezTo>
                  <a:cubicBezTo>
                    <a:pt x="47420" y="116639"/>
                    <a:pt x="45342" y="111669"/>
                    <a:pt x="46461" y="110489"/>
                  </a:cubicBezTo>
                  <a:cubicBezTo>
                    <a:pt x="46880" y="110047"/>
                    <a:pt x="48087" y="109812"/>
                    <a:pt x="49507" y="109778"/>
                  </a:cubicBezTo>
                  <a:close/>
                  <a:moveTo>
                    <a:pt x="13368" y="14"/>
                  </a:moveTo>
                  <a:cubicBezTo>
                    <a:pt x="23501" y="412"/>
                    <a:pt x="39363" y="9424"/>
                    <a:pt x="47996" y="10972"/>
                  </a:cubicBezTo>
                  <a:cubicBezTo>
                    <a:pt x="57203" y="12623"/>
                    <a:pt x="62276" y="9624"/>
                    <a:pt x="66666" y="9961"/>
                  </a:cubicBezTo>
                  <a:cubicBezTo>
                    <a:pt x="71057" y="10298"/>
                    <a:pt x="70290" y="13230"/>
                    <a:pt x="74339" y="12994"/>
                  </a:cubicBezTo>
                  <a:cubicBezTo>
                    <a:pt x="78389" y="12758"/>
                    <a:pt x="84825" y="8613"/>
                    <a:pt x="90964" y="8546"/>
                  </a:cubicBezTo>
                  <a:cubicBezTo>
                    <a:pt x="94033" y="8512"/>
                    <a:pt x="97603" y="8798"/>
                    <a:pt x="101146" y="9456"/>
                  </a:cubicBezTo>
                  <a:lnTo>
                    <a:pt x="103256" y="9968"/>
                  </a:lnTo>
                  <a:lnTo>
                    <a:pt x="103016" y="10921"/>
                  </a:lnTo>
                  <a:cubicBezTo>
                    <a:pt x="102654" y="12092"/>
                    <a:pt x="102366" y="13246"/>
                    <a:pt x="103240" y="15016"/>
                  </a:cubicBezTo>
                  <a:cubicBezTo>
                    <a:pt x="104114" y="16785"/>
                    <a:pt x="106927" y="18891"/>
                    <a:pt x="109426" y="21119"/>
                  </a:cubicBezTo>
                  <a:lnTo>
                    <a:pt x="111189" y="22794"/>
                  </a:lnTo>
                  <a:lnTo>
                    <a:pt x="110721" y="22648"/>
                  </a:lnTo>
                  <a:cubicBezTo>
                    <a:pt x="107791" y="22016"/>
                    <a:pt x="108004" y="28082"/>
                    <a:pt x="104327" y="28461"/>
                  </a:cubicBezTo>
                  <a:cubicBezTo>
                    <a:pt x="100651" y="28840"/>
                    <a:pt x="90527" y="23238"/>
                    <a:pt x="88662" y="24923"/>
                  </a:cubicBezTo>
                  <a:cubicBezTo>
                    <a:pt x="86797" y="26608"/>
                    <a:pt x="94683" y="35453"/>
                    <a:pt x="93138" y="38570"/>
                  </a:cubicBezTo>
                  <a:cubicBezTo>
                    <a:pt x="92944" y="38960"/>
                    <a:pt x="92616" y="39306"/>
                    <a:pt x="92186" y="39615"/>
                  </a:cubicBezTo>
                  <a:lnTo>
                    <a:pt x="91420" y="40021"/>
                  </a:lnTo>
                  <a:lnTo>
                    <a:pt x="90660" y="39387"/>
                  </a:lnTo>
                  <a:cubicBezTo>
                    <a:pt x="89616" y="38471"/>
                    <a:pt x="88619" y="37627"/>
                    <a:pt x="87639" y="37054"/>
                  </a:cubicBezTo>
                  <a:cubicBezTo>
                    <a:pt x="83717" y="34763"/>
                    <a:pt x="82651" y="32202"/>
                    <a:pt x="78687" y="30382"/>
                  </a:cubicBezTo>
                  <a:cubicBezTo>
                    <a:pt x="74723" y="28562"/>
                    <a:pt x="66709" y="24788"/>
                    <a:pt x="63853" y="26136"/>
                  </a:cubicBezTo>
                  <a:cubicBezTo>
                    <a:pt x="60997" y="27484"/>
                    <a:pt x="63768" y="37762"/>
                    <a:pt x="61551" y="38469"/>
                  </a:cubicBezTo>
                  <a:cubicBezTo>
                    <a:pt x="59334" y="39177"/>
                    <a:pt x="54432" y="31932"/>
                    <a:pt x="50553" y="30382"/>
                  </a:cubicBezTo>
                  <a:cubicBezTo>
                    <a:pt x="46674" y="28832"/>
                    <a:pt x="41260" y="30112"/>
                    <a:pt x="38277" y="29169"/>
                  </a:cubicBezTo>
                  <a:cubicBezTo>
                    <a:pt x="35293" y="28225"/>
                    <a:pt x="37339" y="25866"/>
                    <a:pt x="32650" y="24721"/>
                  </a:cubicBezTo>
                  <a:cubicBezTo>
                    <a:pt x="30891" y="24291"/>
                    <a:pt x="28306" y="24027"/>
                    <a:pt x="25378" y="23796"/>
                  </a:cubicBezTo>
                  <a:lnTo>
                    <a:pt x="25093" y="23775"/>
                  </a:lnTo>
                  <a:lnTo>
                    <a:pt x="24721" y="22901"/>
                  </a:lnTo>
                  <a:cubicBezTo>
                    <a:pt x="22732" y="19250"/>
                    <a:pt x="14917" y="19419"/>
                    <a:pt x="11933" y="16498"/>
                  </a:cubicBezTo>
                  <a:cubicBezTo>
                    <a:pt x="8949" y="13578"/>
                    <a:pt x="8452" y="7288"/>
                    <a:pt x="6818" y="5378"/>
                  </a:cubicBezTo>
                  <a:cubicBezTo>
                    <a:pt x="5184" y="3468"/>
                    <a:pt x="6889" y="6221"/>
                    <a:pt x="2129" y="5041"/>
                  </a:cubicBezTo>
                  <a:cubicBezTo>
                    <a:pt x="1683" y="4931"/>
                    <a:pt x="1156" y="4794"/>
                    <a:pt x="565" y="4637"/>
                  </a:cubicBezTo>
                  <a:lnTo>
                    <a:pt x="0" y="4484"/>
                  </a:lnTo>
                  <a:lnTo>
                    <a:pt x="3665" y="2430"/>
                  </a:lnTo>
                  <a:cubicBezTo>
                    <a:pt x="6272" y="1162"/>
                    <a:pt x="8939" y="273"/>
                    <a:pt x="11421" y="54"/>
                  </a:cubicBezTo>
                  <a:cubicBezTo>
                    <a:pt x="12042" y="-1"/>
                    <a:pt x="12692" y="-13"/>
                    <a:pt x="13368" y="14"/>
                  </a:cubicBezTo>
                  <a:close/>
                </a:path>
              </a:pathLst>
            </a:custGeom>
            <a:solidFill>
              <a:srgbClr val="0066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1" name="フリーフォーム: 図形 1800">
              <a:extLst>
                <a:ext uri="{FF2B5EF4-FFF2-40B4-BE49-F238E27FC236}">
                  <a16:creationId xmlns:a16="http://schemas.microsoft.com/office/drawing/2014/main" id="{0D9F464F-2185-9FDE-1AE0-CDA3100660F6}"/>
                </a:ext>
              </a:extLst>
            </p:cNvPr>
            <p:cNvSpPr/>
            <p:nvPr/>
          </p:nvSpPr>
          <p:spPr>
            <a:xfrm>
              <a:off x="8173841" y="5112542"/>
              <a:ext cx="87975" cy="53950"/>
            </a:xfrm>
            <a:custGeom>
              <a:avLst/>
              <a:gdLst>
                <a:gd name="csX0" fmla="*/ 21648 w 87975"/>
                <a:gd name="csY0" fmla="*/ 0 h 53950"/>
                <a:gd name="csX1" fmla="*/ 21933 w 87975"/>
                <a:gd name="csY1" fmla="*/ 21 h 53950"/>
                <a:gd name="csX2" fmla="*/ 29204 w 87975"/>
                <a:gd name="csY2" fmla="*/ 946 h 53950"/>
                <a:gd name="csX3" fmla="*/ 34831 w 87975"/>
                <a:gd name="csY3" fmla="*/ 5394 h 53950"/>
                <a:gd name="csX4" fmla="*/ 47108 w 87975"/>
                <a:gd name="csY4" fmla="*/ 6607 h 53950"/>
                <a:gd name="csX5" fmla="*/ 58106 w 87975"/>
                <a:gd name="csY5" fmla="*/ 14695 h 53950"/>
                <a:gd name="csX6" fmla="*/ 60408 w 87975"/>
                <a:gd name="csY6" fmla="*/ 2361 h 53950"/>
                <a:gd name="csX7" fmla="*/ 75242 w 87975"/>
                <a:gd name="csY7" fmla="*/ 6607 h 53950"/>
                <a:gd name="csX8" fmla="*/ 84194 w 87975"/>
                <a:gd name="csY8" fmla="*/ 13280 h 53950"/>
                <a:gd name="csX9" fmla="*/ 87215 w 87975"/>
                <a:gd name="csY9" fmla="*/ 15613 h 53950"/>
                <a:gd name="csX10" fmla="*/ 87975 w 87975"/>
                <a:gd name="csY10" fmla="*/ 16247 h 53950"/>
                <a:gd name="csX11" fmla="*/ 87177 w 87975"/>
                <a:gd name="csY11" fmla="*/ 16670 h 53950"/>
                <a:gd name="csX12" fmla="*/ 75945 w 87975"/>
                <a:gd name="csY12" fmla="*/ 19851 h 53950"/>
                <a:gd name="csX13" fmla="*/ 77544 w 87975"/>
                <a:gd name="csY13" fmla="*/ 24653 h 53950"/>
                <a:gd name="csX14" fmla="*/ 75306 w 87975"/>
                <a:gd name="csY14" fmla="*/ 32235 h 53950"/>
                <a:gd name="csX15" fmla="*/ 83618 w 87975"/>
                <a:gd name="csY15" fmla="*/ 41081 h 53950"/>
                <a:gd name="csX16" fmla="*/ 76265 w 87975"/>
                <a:gd name="csY16" fmla="*/ 48410 h 53950"/>
                <a:gd name="csX17" fmla="*/ 76265 w 87975"/>
                <a:gd name="csY17" fmla="*/ 52706 h 53950"/>
                <a:gd name="csX18" fmla="*/ 71150 w 87975"/>
                <a:gd name="csY18" fmla="*/ 52706 h 53950"/>
                <a:gd name="csX19" fmla="*/ 66994 w 87975"/>
                <a:gd name="csY19" fmla="*/ 38301 h 53950"/>
                <a:gd name="csX20" fmla="*/ 54525 w 87975"/>
                <a:gd name="csY20" fmla="*/ 34509 h 53950"/>
                <a:gd name="csX21" fmla="*/ 22874 w 87975"/>
                <a:gd name="csY21" fmla="*/ 40575 h 53950"/>
                <a:gd name="csX22" fmla="*/ 20168 w 87975"/>
                <a:gd name="csY22" fmla="*/ 43904 h 53950"/>
                <a:gd name="csX23" fmla="*/ 20085 w 87975"/>
                <a:gd name="csY23" fmla="*/ 44212 h 53950"/>
                <a:gd name="csX24" fmla="*/ 20179 w 87975"/>
                <a:gd name="csY24" fmla="*/ 45168 h 53950"/>
                <a:gd name="csX25" fmla="*/ 20651 w 87975"/>
                <a:gd name="csY25" fmla="*/ 49728 h 53950"/>
                <a:gd name="csX26" fmla="*/ 20738 w 87975"/>
                <a:gd name="csY26" fmla="*/ 49897 h 53950"/>
                <a:gd name="csX27" fmla="*/ 18195 w 87975"/>
                <a:gd name="csY27" fmla="*/ 49539 h 53950"/>
                <a:gd name="csX28" fmla="*/ 6569 w 87975"/>
                <a:gd name="csY28" fmla="*/ 46893 h 53950"/>
                <a:gd name="csX29" fmla="*/ 8488 w 87975"/>
                <a:gd name="csY29" fmla="*/ 36784 h 53950"/>
                <a:gd name="csX30" fmla="*/ 7848 w 87975"/>
                <a:gd name="csY30" fmla="*/ 26675 h 53950"/>
                <a:gd name="csX31" fmla="*/ 2853 w 87975"/>
                <a:gd name="csY31" fmla="*/ 26106 h 53950"/>
                <a:gd name="csX32" fmla="*/ 691 w 87975"/>
                <a:gd name="csY32" fmla="*/ 26433 h 53950"/>
                <a:gd name="csX33" fmla="*/ 692 w 87975"/>
                <a:gd name="csY33" fmla="*/ 26396 h 53950"/>
                <a:gd name="csX34" fmla="*/ 1241 w 87975"/>
                <a:gd name="csY34" fmla="*/ 19345 h 53950"/>
                <a:gd name="csX35" fmla="*/ 20423 w 87975"/>
                <a:gd name="csY35" fmla="*/ 14628 h 53950"/>
                <a:gd name="csX36" fmla="*/ 21947 w 87975"/>
                <a:gd name="csY36" fmla="*/ 702 h 53950"/>
                <a:gd name="csX37" fmla="*/ 21648 w 87975"/>
                <a:gd name="csY37" fmla="*/ 0 h 53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87975" h="53950">
                  <a:moveTo>
                    <a:pt x="21648" y="0"/>
                  </a:moveTo>
                  <a:lnTo>
                    <a:pt x="21933" y="21"/>
                  </a:lnTo>
                  <a:cubicBezTo>
                    <a:pt x="24861" y="253"/>
                    <a:pt x="27446" y="516"/>
                    <a:pt x="29204" y="946"/>
                  </a:cubicBezTo>
                  <a:cubicBezTo>
                    <a:pt x="33893" y="2092"/>
                    <a:pt x="31847" y="4451"/>
                    <a:pt x="34831" y="5394"/>
                  </a:cubicBezTo>
                  <a:cubicBezTo>
                    <a:pt x="37815" y="6338"/>
                    <a:pt x="43229" y="5057"/>
                    <a:pt x="47108" y="6607"/>
                  </a:cubicBezTo>
                  <a:cubicBezTo>
                    <a:pt x="50987" y="8158"/>
                    <a:pt x="55889" y="15403"/>
                    <a:pt x="58106" y="14695"/>
                  </a:cubicBezTo>
                  <a:cubicBezTo>
                    <a:pt x="60322" y="13987"/>
                    <a:pt x="57552" y="3709"/>
                    <a:pt x="60408" y="2361"/>
                  </a:cubicBezTo>
                  <a:cubicBezTo>
                    <a:pt x="63264" y="1014"/>
                    <a:pt x="71278" y="4788"/>
                    <a:pt x="75242" y="6607"/>
                  </a:cubicBezTo>
                  <a:cubicBezTo>
                    <a:pt x="79206" y="8427"/>
                    <a:pt x="80272" y="10988"/>
                    <a:pt x="84194" y="13280"/>
                  </a:cubicBezTo>
                  <a:cubicBezTo>
                    <a:pt x="85174" y="13853"/>
                    <a:pt x="86170" y="14697"/>
                    <a:pt x="87215" y="15613"/>
                  </a:cubicBezTo>
                  <a:lnTo>
                    <a:pt x="87975" y="16247"/>
                  </a:lnTo>
                  <a:lnTo>
                    <a:pt x="87177" y="16670"/>
                  </a:lnTo>
                  <a:cubicBezTo>
                    <a:pt x="83568" y="18145"/>
                    <a:pt x="77464" y="18619"/>
                    <a:pt x="75945" y="19851"/>
                  </a:cubicBezTo>
                  <a:cubicBezTo>
                    <a:pt x="73921" y="21494"/>
                    <a:pt x="77650" y="22589"/>
                    <a:pt x="77544" y="24653"/>
                  </a:cubicBezTo>
                  <a:cubicBezTo>
                    <a:pt x="77437" y="26717"/>
                    <a:pt x="74294" y="29497"/>
                    <a:pt x="75306" y="32235"/>
                  </a:cubicBezTo>
                  <a:cubicBezTo>
                    <a:pt x="76318" y="34973"/>
                    <a:pt x="83458" y="38385"/>
                    <a:pt x="83618" y="41081"/>
                  </a:cubicBezTo>
                  <a:cubicBezTo>
                    <a:pt x="83778" y="43776"/>
                    <a:pt x="77491" y="46472"/>
                    <a:pt x="76265" y="48410"/>
                  </a:cubicBezTo>
                  <a:cubicBezTo>
                    <a:pt x="75040" y="50348"/>
                    <a:pt x="77118" y="51990"/>
                    <a:pt x="76265" y="52706"/>
                  </a:cubicBezTo>
                  <a:cubicBezTo>
                    <a:pt x="75413" y="53423"/>
                    <a:pt x="72695" y="55107"/>
                    <a:pt x="71150" y="52706"/>
                  </a:cubicBezTo>
                  <a:cubicBezTo>
                    <a:pt x="69604" y="50305"/>
                    <a:pt x="69764" y="41333"/>
                    <a:pt x="66994" y="38301"/>
                  </a:cubicBezTo>
                  <a:cubicBezTo>
                    <a:pt x="64223" y="35268"/>
                    <a:pt x="61878" y="34130"/>
                    <a:pt x="54525" y="34509"/>
                  </a:cubicBezTo>
                  <a:cubicBezTo>
                    <a:pt x="47172" y="34889"/>
                    <a:pt x="30014" y="37964"/>
                    <a:pt x="22874" y="40575"/>
                  </a:cubicBezTo>
                  <a:cubicBezTo>
                    <a:pt x="21536" y="41065"/>
                    <a:pt x="20706" y="42313"/>
                    <a:pt x="20168" y="43904"/>
                  </a:cubicBezTo>
                  <a:lnTo>
                    <a:pt x="20085" y="44212"/>
                  </a:lnTo>
                  <a:lnTo>
                    <a:pt x="20179" y="45168"/>
                  </a:lnTo>
                  <a:cubicBezTo>
                    <a:pt x="20255" y="46856"/>
                    <a:pt x="20210" y="48424"/>
                    <a:pt x="20651" y="49728"/>
                  </a:cubicBezTo>
                  <a:lnTo>
                    <a:pt x="20738" y="49897"/>
                  </a:lnTo>
                  <a:lnTo>
                    <a:pt x="18195" y="49539"/>
                  </a:lnTo>
                  <a:cubicBezTo>
                    <a:pt x="13471" y="48921"/>
                    <a:pt x="8334" y="48368"/>
                    <a:pt x="6569" y="46893"/>
                  </a:cubicBezTo>
                  <a:cubicBezTo>
                    <a:pt x="3745" y="44535"/>
                    <a:pt x="8274" y="40154"/>
                    <a:pt x="8488" y="36784"/>
                  </a:cubicBezTo>
                  <a:cubicBezTo>
                    <a:pt x="8701" y="33414"/>
                    <a:pt x="9980" y="28275"/>
                    <a:pt x="7848" y="26675"/>
                  </a:cubicBezTo>
                  <a:cubicBezTo>
                    <a:pt x="6783" y="25874"/>
                    <a:pt x="4997" y="25853"/>
                    <a:pt x="2853" y="26106"/>
                  </a:cubicBezTo>
                  <a:lnTo>
                    <a:pt x="691" y="26433"/>
                  </a:lnTo>
                  <a:lnTo>
                    <a:pt x="692" y="26396"/>
                  </a:lnTo>
                  <a:cubicBezTo>
                    <a:pt x="458" y="23338"/>
                    <a:pt x="-1024" y="21276"/>
                    <a:pt x="1241" y="19345"/>
                  </a:cubicBezTo>
                  <a:cubicBezTo>
                    <a:pt x="4864" y="16256"/>
                    <a:pt x="17084" y="17997"/>
                    <a:pt x="20423" y="14628"/>
                  </a:cubicBezTo>
                  <a:cubicBezTo>
                    <a:pt x="23345" y="11679"/>
                    <a:pt x="23330" y="4817"/>
                    <a:pt x="21947" y="702"/>
                  </a:cubicBezTo>
                  <a:lnTo>
                    <a:pt x="21648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3" name="グループ化 2012">
            <a:extLst>
              <a:ext uri="{FF2B5EF4-FFF2-40B4-BE49-F238E27FC236}">
                <a16:creationId xmlns:a16="http://schemas.microsoft.com/office/drawing/2014/main" id="{14B432A1-3A02-B707-0754-376EFFC5CE4E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</p:grpSpPr>
        <p:grpSp>
          <p:nvGrpSpPr>
            <p:cNvPr id="1345" name="グループ化 1344">
              <a:extLst>
                <a:ext uri="{FF2B5EF4-FFF2-40B4-BE49-F238E27FC236}">
                  <a16:creationId xmlns:a16="http://schemas.microsoft.com/office/drawing/2014/main" id="{1D1572BA-BBEB-288F-AEB4-C45E07300B92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723900" y="4051047"/>
              <a:chExt cx="2594610" cy="2133600"/>
            </a:xfrm>
            <a:solidFill>
              <a:srgbClr val="006600"/>
            </a:solidFill>
          </p:grpSpPr>
          <p:grpSp>
            <p:nvGrpSpPr>
              <p:cNvPr id="1914" name="グループ化 1913">
                <a:extLst>
                  <a:ext uri="{FF2B5EF4-FFF2-40B4-BE49-F238E27FC236}">
                    <a16:creationId xmlns:a16="http://schemas.microsoft.com/office/drawing/2014/main" id="{196893F4-F97E-6184-E5E8-7846D9D99818}"/>
                  </a:ext>
                </a:extLst>
              </p:cNvPr>
              <p:cNvGrpSpPr/>
              <p:nvPr/>
            </p:nvGrpSpPr>
            <p:grpSpPr>
              <a:xfrm>
                <a:off x="723900" y="4051047"/>
                <a:ext cx="2594610" cy="2133600"/>
                <a:chOff x="-7704927" y="-11435358"/>
                <a:chExt cx="77301986" cy="80410136"/>
              </a:xfrm>
              <a:grpFill/>
            </p:grpSpPr>
            <p:sp>
              <p:nvSpPr>
                <p:cNvPr id="1915" name="フリーフォーム: 図形 1914">
                  <a:extLst>
                    <a:ext uri="{FF2B5EF4-FFF2-40B4-BE49-F238E27FC236}">
                      <a16:creationId xmlns:a16="http://schemas.microsoft.com/office/drawing/2014/main" id="{24DE906F-12AB-8137-7A98-313853966B21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6" name="フリーフォーム: 図形 1915">
                  <a:extLst>
                    <a:ext uri="{FF2B5EF4-FFF2-40B4-BE49-F238E27FC236}">
                      <a16:creationId xmlns:a16="http://schemas.microsoft.com/office/drawing/2014/main" id="{EE21A88B-FC1C-0056-9F89-6D3675883181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7" name="フリーフォーム: 図形 1916">
                  <a:extLst>
                    <a:ext uri="{FF2B5EF4-FFF2-40B4-BE49-F238E27FC236}">
                      <a16:creationId xmlns:a16="http://schemas.microsoft.com/office/drawing/2014/main" id="{4A11E42A-DE19-5E31-784F-469F7AD5A810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8" name="フリーフォーム: 図形 1917">
                  <a:extLst>
                    <a:ext uri="{FF2B5EF4-FFF2-40B4-BE49-F238E27FC236}">
                      <a16:creationId xmlns:a16="http://schemas.microsoft.com/office/drawing/2014/main" id="{8568C829-19DC-6B17-0878-D79D3B0EA63F}"/>
                    </a:ext>
                  </a:extLst>
                </p:cNvPr>
                <p:cNvSpPr/>
                <p:nvPr/>
              </p:nvSpPr>
              <p:spPr>
                <a:xfrm>
                  <a:off x="40477439" y="-11435358"/>
                  <a:ext cx="29119620" cy="17559532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9" name="フリーフォーム: 図形 1918">
                  <a:extLst>
                    <a:ext uri="{FF2B5EF4-FFF2-40B4-BE49-F238E27FC236}">
                      <a16:creationId xmlns:a16="http://schemas.microsoft.com/office/drawing/2014/main" id="{E083DEF1-B4B8-15D2-280A-9939777720E1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0" name="フリーフォーム: 図形 1919">
                  <a:extLst>
                    <a:ext uri="{FF2B5EF4-FFF2-40B4-BE49-F238E27FC236}">
                      <a16:creationId xmlns:a16="http://schemas.microsoft.com/office/drawing/2014/main" id="{0FB03CD2-9637-C2A7-5F3D-581B8341E7D2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1" name="フリーフォーム: 図形 1920">
                  <a:extLst>
                    <a:ext uri="{FF2B5EF4-FFF2-40B4-BE49-F238E27FC236}">
                      <a16:creationId xmlns:a16="http://schemas.microsoft.com/office/drawing/2014/main" id="{15451A8C-903F-3352-EBB9-A548648DC347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2" name="フリーフォーム: 図形 1921">
                  <a:extLst>
                    <a:ext uri="{FF2B5EF4-FFF2-40B4-BE49-F238E27FC236}">
                      <a16:creationId xmlns:a16="http://schemas.microsoft.com/office/drawing/2014/main" id="{82CCCF4D-9603-B273-8FCB-AF7BE9CD3F8F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3" name="フリーフォーム: 図形 1922">
                  <a:extLst>
                    <a:ext uri="{FF2B5EF4-FFF2-40B4-BE49-F238E27FC236}">
                      <a16:creationId xmlns:a16="http://schemas.microsoft.com/office/drawing/2014/main" id="{49DDC61D-A02B-B7DA-D182-126295FF6265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4" name="フリーフォーム: 図形 1923">
                  <a:extLst>
                    <a:ext uri="{FF2B5EF4-FFF2-40B4-BE49-F238E27FC236}">
                      <a16:creationId xmlns:a16="http://schemas.microsoft.com/office/drawing/2014/main" id="{3ABD2E5C-CF9B-BE05-A32E-6C49B1E3F4AD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5" name="フリーフォーム: 図形 1924">
                  <a:extLst>
                    <a:ext uri="{FF2B5EF4-FFF2-40B4-BE49-F238E27FC236}">
                      <a16:creationId xmlns:a16="http://schemas.microsoft.com/office/drawing/2014/main" id="{F4729249-97DD-6468-F478-7B2BE9124468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6" name="フリーフォーム: 図形 1925">
                  <a:extLst>
                    <a:ext uri="{FF2B5EF4-FFF2-40B4-BE49-F238E27FC236}">
                      <a16:creationId xmlns:a16="http://schemas.microsoft.com/office/drawing/2014/main" id="{5D853EC8-B887-F97C-854F-EEA74582B05E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7" name="フリーフォーム: 図形 1926">
                  <a:extLst>
                    <a:ext uri="{FF2B5EF4-FFF2-40B4-BE49-F238E27FC236}">
                      <a16:creationId xmlns:a16="http://schemas.microsoft.com/office/drawing/2014/main" id="{42C70B50-6727-FF1A-9BC0-CF2C34DA28E5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8" name="フリーフォーム: 図形 1927">
                  <a:extLst>
                    <a:ext uri="{FF2B5EF4-FFF2-40B4-BE49-F238E27FC236}">
                      <a16:creationId xmlns:a16="http://schemas.microsoft.com/office/drawing/2014/main" id="{E519A0CB-2F97-C0C6-D422-E8BDBACE0387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9" name="フリーフォーム: 図形 1928">
                  <a:extLst>
                    <a:ext uri="{FF2B5EF4-FFF2-40B4-BE49-F238E27FC236}">
                      <a16:creationId xmlns:a16="http://schemas.microsoft.com/office/drawing/2014/main" id="{C9586EA9-C3A2-1EC3-32D4-408D42DD4601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0" name="フリーフォーム: 図形 1929">
                  <a:extLst>
                    <a:ext uri="{FF2B5EF4-FFF2-40B4-BE49-F238E27FC236}">
                      <a16:creationId xmlns:a16="http://schemas.microsoft.com/office/drawing/2014/main" id="{113A4ECA-8DB3-2DCE-8A25-2A05E2AFE680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1" name="フリーフォーム: 図形 1930">
                  <a:extLst>
                    <a:ext uri="{FF2B5EF4-FFF2-40B4-BE49-F238E27FC236}">
                      <a16:creationId xmlns:a16="http://schemas.microsoft.com/office/drawing/2014/main" id="{A2F82A59-83EE-A0FB-44D3-5EB338F00B03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2" name="フリーフォーム: 図形 1931">
                  <a:extLst>
                    <a:ext uri="{FF2B5EF4-FFF2-40B4-BE49-F238E27FC236}">
                      <a16:creationId xmlns:a16="http://schemas.microsoft.com/office/drawing/2014/main" id="{E289109F-75DC-4E43-2B38-43B6D206FCD7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3" name="フリーフォーム: 図形 1932">
                  <a:extLst>
                    <a:ext uri="{FF2B5EF4-FFF2-40B4-BE49-F238E27FC236}">
                      <a16:creationId xmlns:a16="http://schemas.microsoft.com/office/drawing/2014/main" id="{A3112E9F-2CD2-5394-A029-690BEEA92382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4" name="フリーフォーム: 図形 1933">
                  <a:extLst>
                    <a:ext uri="{FF2B5EF4-FFF2-40B4-BE49-F238E27FC236}">
                      <a16:creationId xmlns:a16="http://schemas.microsoft.com/office/drawing/2014/main" id="{A23F342E-DE9D-26A3-D13C-ADF472E8AAE9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6" name="フリーフォーム: 図形 1935">
                  <a:extLst>
                    <a:ext uri="{FF2B5EF4-FFF2-40B4-BE49-F238E27FC236}">
                      <a16:creationId xmlns:a16="http://schemas.microsoft.com/office/drawing/2014/main" id="{5F0765FF-41D3-F98F-BDFD-72A28A78D170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7" name="フリーフォーム: 図形 1936">
                  <a:extLst>
                    <a:ext uri="{FF2B5EF4-FFF2-40B4-BE49-F238E27FC236}">
                      <a16:creationId xmlns:a16="http://schemas.microsoft.com/office/drawing/2014/main" id="{CC000FBD-7E31-D1D1-55DE-BA5FEB84EC99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8" name="フリーフォーム: 図形 1937">
                  <a:extLst>
                    <a:ext uri="{FF2B5EF4-FFF2-40B4-BE49-F238E27FC236}">
                      <a16:creationId xmlns:a16="http://schemas.microsoft.com/office/drawing/2014/main" id="{69DFC671-9785-9D90-9C2C-F9C7DA66641A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9" name="フリーフォーム: 図形 1938">
                  <a:extLst>
                    <a:ext uri="{FF2B5EF4-FFF2-40B4-BE49-F238E27FC236}">
                      <a16:creationId xmlns:a16="http://schemas.microsoft.com/office/drawing/2014/main" id="{BDB69120-FBBA-2E6A-7CB8-43213AAB69C3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0" name="フリーフォーム: 図形 1939">
                  <a:extLst>
                    <a:ext uri="{FF2B5EF4-FFF2-40B4-BE49-F238E27FC236}">
                      <a16:creationId xmlns:a16="http://schemas.microsoft.com/office/drawing/2014/main" id="{96D6ACAC-CE1E-E462-D14F-B017B181AF85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1" name="フリーフォーム: 図形 1940">
                  <a:extLst>
                    <a:ext uri="{FF2B5EF4-FFF2-40B4-BE49-F238E27FC236}">
                      <a16:creationId xmlns:a16="http://schemas.microsoft.com/office/drawing/2014/main" id="{85C03DEF-8FDB-D087-189D-15453BB60D50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2" name="フリーフォーム: 図形 1941">
                  <a:extLst>
                    <a:ext uri="{FF2B5EF4-FFF2-40B4-BE49-F238E27FC236}">
                      <a16:creationId xmlns:a16="http://schemas.microsoft.com/office/drawing/2014/main" id="{F66538CF-FA45-28E4-59A5-F5BA3F3927EF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3" name="フリーフォーム: 図形 1942">
                  <a:extLst>
                    <a:ext uri="{FF2B5EF4-FFF2-40B4-BE49-F238E27FC236}">
                      <a16:creationId xmlns:a16="http://schemas.microsoft.com/office/drawing/2014/main" id="{EB94ED29-1A45-C3DF-3EEC-BD414BA0EF0B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4" name="フリーフォーム: 図形 1943">
                  <a:extLst>
                    <a:ext uri="{FF2B5EF4-FFF2-40B4-BE49-F238E27FC236}">
                      <a16:creationId xmlns:a16="http://schemas.microsoft.com/office/drawing/2014/main" id="{0009BB53-8AD7-4667-92FD-2B10344A8BF2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5" name="フリーフォーム: 図形 1944">
                  <a:extLst>
                    <a:ext uri="{FF2B5EF4-FFF2-40B4-BE49-F238E27FC236}">
                      <a16:creationId xmlns:a16="http://schemas.microsoft.com/office/drawing/2014/main" id="{CA2CD390-40F3-E9FA-976F-0A576AA87426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6" name="フリーフォーム: 図形 1945">
                  <a:extLst>
                    <a:ext uri="{FF2B5EF4-FFF2-40B4-BE49-F238E27FC236}">
                      <a16:creationId xmlns:a16="http://schemas.microsoft.com/office/drawing/2014/main" id="{014FDF53-EAB3-8AB8-BBF2-E25A9B1CF044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7" name="フリーフォーム: 図形 1946">
                  <a:extLst>
                    <a:ext uri="{FF2B5EF4-FFF2-40B4-BE49-F238E27FC236}">
                      <a16:creationId xmlns:a16="http://schemas.microsoft.com/office/drawing/2014/main" id="{A8D4E279-BFE6-A23B-0DBA-2934A42816F1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8" name="フリーフォーム: 図形 1947">
                  <a:extLst>
                    <a:ext uri="{FF2B5EF4-FFF2-40B4-BE49-F238E27FC236}">
                      <a16:creationId xmlns:a16="http://schemas.microsoft.com/office/drawing/2014/main" id="{3B9E0723-6758-D319-CAE0-5C76167EEFDB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9" name="フリーフォーム: 図形 1948">
                  <a:extLst>
                    <a:ext uri="{FF2B5EF4-FFF2-40B4-BE49-F238E27FC236}">
                      <a16:creationId xmlns:a16="http://schemas.microsoft.com/office/drawing/2014/main" id="{C1BF8A66-B926-FAAF-1F5C-BA75919A4201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0" name="フリーフォーム: 図形 1949">
                  <a:extLst>
                    <a:ext uri="{FF2B5EF4-FFF2-40B4-BE49-F238E27FC236}">
                      <a16:creationId xmlns:a16="http://schemas.microsoft.com/office/drawing/2014/main" id="{91C7FBB8-AC3E-8504-0F86-E5DD8199BEBF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1" name="フリーフォーム: 図形 1950">
                  <a:extLst>
                    <a:ext uri="{FF2B5EF4-FFF2-40B4-BE49-F238E27FC236}">
                      <a16:creationId xmlns:a16="http://schemas.microsoft.com/office/drawing/2014/main" id="{C2131562-785B-1180-DBF5-499418C452D6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2" name="フリーフォーム: 図形 1951">
                  <a:extLst>
                    <a:ext uri="{FF2B5EF4-FFF2-40B4-BE49-F238E27FC236}">
                      <a16:creationId xmlns:a16="http://schemas.microsoft.com/office/drawing/2014/main" id="{1529DA5C-D1E0-DB3E-CDC4-811AA770919F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3" name="フリーフォーム: 図形 1952">
                  <a:extLst>
                    <a:ext uri="{FF2B5EF4-FFF2-40B4-BE49-F238E27FC236}">
                      <a16:creationId xmlns:a16="http://schemas.microsoft.com/office/drawing/2014/main" id="{E205CEE5-E591-C345-42E0-A62CD236D822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4" name="フリーフォーム: 図形 1953">
                  <a:extLst>
                    <a:ext uri="{FF2B5EF4-FFF2-40B4-BE49-F238E27FC236}">
                      <a16:creationId xmlns:a16="http://schemas.microsoft.com/office/drawing/2014/main" id="{89D8FDE5-DC15-6F83-2637-AF4AD88882AC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7" name="フリーフォーム: 図形 1956">
                  <a:extLst>
                    <a:ext uri="{FF2B5EF4-FFF2-40B4-BE49-F238E27FC236}">
                      <a16:creationId xmlns:a16="http://schemas.microsoft.com/office/drawing/2014/main" id="{F6FB5FF8-6AE4-4773-EB66-8FDF96FFD543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8" name="フリーフォーム: 図形 1957">
                  <a:extLst>
                    <a:ext uri="{FF2B5EF4-FFF2-40B4-BE49-F238E27FC236}">
                      <a16:creationId xmlns:a16="http://schemas.microsoft.com/office/drawing/2014/main" id="{412444C7-C4CA-80C5-C362-E4B79EB1429B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9" name="フリーフォーム: 図形 1958">
                  <a:extLst>
                    <a:ext uri="{FF2B5EF4-FFF2-40B4-BE49-F238E27FC236}">
                      <a16:creationId xmlns:a16="http://schemas.microsoft.com/office/drawing/2014/main" id="{DABAE261-26FB-C564-9E74-249D17D86AF9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0" name="フリーフォーム: 図形 1959">
                  <a:extLst>
                    <a:ext uri="{FF2B5EF4-FFF2-40B4-BE49-F238E27FC236}">
                      <a16:creationId xmlns:a16="http://schemas.microsoft.com/office/drawing/2014/main" id="{01B13F79-9484-FA11-8E4A-10215BDA0235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1" name="フリーフォーム: 図形 1960">
                  <a:extLst>
                    <a:ext uri="{FF2B5EF4-FFF2-40B4-BE49-F238E27FC236}">
                      <a16:creationId xmlns:a16="http://schemas.microsoft.com/office/drawing/2014/main" id="{3080D7E2-6BB9-35EF-4ABB-E77FA9C0BA03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2" name="フリーフォーム: 図形 1961">
                  <a:extLst>
                    <a:ext uri="{FF2B5EF4-FFF2-40B4-BE49-F238E27FC236}">
                      <a16:creationId xmlns:a16="http://schemas.microsoft.com/office/drawing/2014/main" id="{326F897D-D2CA-5A74-BC5F-A63466A44520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D6A6BC58-160C-154F-E47F-35A8DBC3D4C1}"/>
                  </a:ext>
                </a:extLst>
              </p:cNvPr>
              <p:cNvSpPr/>
              <p:nvPr/>
            </p:nvSpPr>
            <p:spPr>
              <a:xfrm>
                <a:off x="2389191" y="4501796"/>
                <a:ext cx="184050" cy="142064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05" name="フリーフォーム: 図形 1804">
              <a:extLst>
                <a:ext uri="{FF2B5EF4-FFF2-40B4-BE49-F238E27FC236}">
                  <a16:creationId xmlns:a16="http://schemas.microsoft.com/office/drawing/2014/main" id="{7FEBDFD8-58C3-5B87-FBD6-02481F23DF51}"/>
                </a:ext>
              </a:extLst>
            </p:cNvPr>
            <p:cNvSpPr/>
            <p:nvPr/>
          </p:nvSpPr>
          <p:spPr>
            <a:xfrm>
              <a:off x="2287755" y="5088768"/>
              <a:ext cx="111189" cy="201734"/>
            </a:xfrm>
            <a:custGeom>
              <a:avLst/>
              <a:gdLst>
                <a:gd name="csX0" fmla="*/ 72358 w 111189"/>
                <a:gd name="csY0" fmla="*/ 196924 h 201734"/>
                <a:gd name="csX1" fmla="*/ 74596 w 111189"/>
                <a:gd name="csY1" fmla="*/ 198440 h 201734"/>
                <a:gd name="csX2" fmla="*/ 75235 w 111189"/>
                <a:gd name="csY2" fmla="*/ 199957 h 201734"/>
                <a:gd name="csX3" fmla="*/ 71718 w 111189"/>
                <a:gd name="csY3" fmla="*/ 201726 h 201734"/>
                <a:gd name="csX4" fmla="*/ 71079 w 111189"/>
                <a:gd name="csY4" fmla="*/ 199199 h 201734"/>
                <a:gd name="csX5" fmla="*/ 72358 w 111189"/>
                <a:gd name="csY5" fmla="*/ 196924 h 201734"/>
                <a:gd name="csX6" fmla="*/ 65004 w 111189"/>
                <a:gd name="csY6" fmla="*/ 174936 h 201734"/>
                <a:gd name="csX7" fmla="*/ 68841 w 111189"/>
                <a:gd name="csY7" fmla="*/ 176958 h 201734"/>
                <a:gd name="csX8" fmla="*/ 66603 w 111189"/>
                <a:gd name="csY8" fmla="*/ 181507 h 201734"/>
                <a:gd name="csX9" fmla="*/ 60529 w 111189"/>
                <a:gd name="csY9" fmla="*/ 181507 h 201734"/>
                <a:gd name="csX10" fmla="*/ 60848 w 111189"/>
                <a:gd name="csY10" fmla="*/ 177211 h 201734"/>
                <a:gd name="csX11" fmla="*/ 65004 w 111189"/>
                <a:gd name="csY11" fmla="*/ 174936 h 201734"/>
                <a:gd name="csX12" fmla="*/ 25394 w 111189"/>
                <a:gd name="csY12" fmla="*/ 162943 h 201734"/>
                <a:gd name="csX13" fmla="*/ 28878 w 111189"/>
                <a:gd name="csY13" fmla="*/ 164827 h 201734"/>
                <a:gd name="csX14" fmla="*/ 28878 w 111189"/>
                <a:gd name="csY14" fmla="*/ 167101 h 201734"/>
                <a:gd name="csX15" fmla="*/ 23443 w 111189"/>
                <a:gd name="csY15" fmla="*/ 169123 h 201734"/>
                <a:gd name="csX16" fmla="*/ 24402 w 111189"/>
                <a:gd name="csY16" fmla="*/ 163057 h 201734"/>
                <a:gd name="csX17" fmla="*/ 25394 w 111189"/>
                <a:gd name="csY17" fmla="*/ 162943 h 201734"/>
                <a:gd name="csX18" fmla="*/ 40067 w 111189"/>
                <a:gd name="csY18" fmla="*/ 145619 h 201734"/>
                <a:gd name="csX19" fmla="*/ 39748 w 111189"/>
                <a:gd name="csY19" fmla="*/ 154717 h 201734"/>
                <a:gd name="csX20" fmla="*/ 35592 w 111189"/>
                <a:gd name="csY20" fmla="*/ 151937 h 201734"/>
                <a:gd name="csX21" fmla="*/ 35592 w 111189"/>
                <a:gd name="csY21" fmla="*/ 149157 h 201734"/>
                <a:gd name="csX22" fmla="*/ 40067 w 111189"/>
                <a:gd name="csY22" fmla="*/ 145619 h 201734"/>
                <a:gd name="csX23" fmla="*/ 49508 w 111189"/>
                <a:gd name="csY23" fmla="*/ 109777 h 201734"/>
                <a:gd name="csX24" fmla="*/ 55733 w 111189"/>
                <a:gd name="csY24" fmla="*/ 111247 h 201734"/>
                <a:gd name="csX25" fmla="*/ 56053 w 111189"/>
                <a:gd name="csY25" fmla="*/ 120598 h 201734"/>
                <a:gd name="csX26" fmla="*/ 49019 w 111189"/>
                <a:gd name="csY26" fmla="*/ 118323 h 201734"/>
                <a:gd name="csX27" fmla="*/ 46462 w 111189"/>
                <a:gd name="csY27" fmla="*/ 110488 h 201734"/>
                <a:gd name="csX28" fmla="*/ 49508 w 111189"/>
                <a:gd name="csY28" fmla="*/ 109777 h 201734"/>
                <a:gd name="csX29" fmla="*/ 13368 w 111189"/>
                <a:gd name="csY29" fmla="*/ 14 h 201734"/>
                <a:gd name="csX30" fmla="*/ 47995 w 111189"/>
                <a:gd name="csY30" fmla="*/ 10972 h 201734"/>
                <a:gd name="csX31" fmla="*/ 66666 w 111189"/>
                <a:gd name="csY31" fmla="*/ 9961 h 201734"/>
                <a:gd name="csX32" fmla="*/ 74339 w 111189"/>
                <a:gd name="csY32" fmla="*/ 12994 h 201734"/>
                <a:gd name="csX33" fmla="*/ 90963 w 111189"/>
                <a:gd name="csY33" fmla="*/ 8546 h 201734"/>
                <a:gd name="csX34" fmla="*/ 101146 w 111189"/>
                <a:gd name="csY34" fmla="*/ 9456 h 201734"/>
                <a:gd name="csX35" fmla="*/ 103256 w 111189"/>
                <a:gd name="csY35" fmla="*/ 9968 h 201734"/>
                <a:gd name="csX36" fmla="*/ 103016 w 111189"/>
                <a:gd name="csY36" fmla="*/ 10921 h 201734"/>
                <a:gd name="csX37" fmla="*/ 103240 w 111189"/>
                <a:gd name="csY37" fmla="*/ 15016 h 201734"/>
                <a:gd name="csX38" fmla="*/ 109426 w 111189"/>
                <a:gd name="csY38" fmla="*/ 21119 h 201734"/>
                <a:gd name="csX39" fmla="*/ 111189 w 111189"/>
                <a:gd name="csY39" fmla="*/ 22794 h 201734"/>
                <a:gd name="csX40" fmla="*/ 110721 w 111189"/>
                <a:gd name="csY40" fmla="*/ 22648 h 201734"/>
                <a:gd name="csX41" fmla="*/ 104327 w 111189"/>
                <a:gd name="csY41" fmla="*/ 28461 h 201734"/>
                <a:gd name="csX42" fmla="*/ 88662 w 111189"/>
                <a:gd name="csY42" fmla="*/ 24923 h 201734"/>
                <a:gd name="csX43" fmla="*/ 93138 w 111189"/>
                <a:gd name="csY43" fmla="*/ 38570 h 201734"/>
                <a:gd name="csX44" fmla="*/ 92186 w 111189"/>
                <a:gd name="csY44" fmla="*/ 39615 h 201734"/>
                <a:gd name="csX45" fmla="*/ 91420 w 111189"/>
                <a:gd name="csY45" fmla="*/ 40021 h 201734"/>
                <a:gd name="csX46" fmla="*/ 90660 w 111189"/>
                <a:gd name="csY46" fmla="*/ 39387 h 201734"/>
                <a:gd name="csX47" fmla="*/ 87639 w 111189"/>
                <a:gd name="csY47" fmla="*/ 37054 h 201734"/>
                <a:gd name="csX48" fmla="*/ 78687 w 111189"/>
                <a:gd name="csY48" fmla="*/ 30382 h 201734"/>
                <a:gd name="csX49" fmla="*/ 63853 w 111189"/>
                <a:gd name="csY49" fmla="*/ 26136 h 201734"/>
                <a:gd name="csX50" fmla="*/ 61551 w 111189"/>
                <a:gd name="csY50" fmla="*/ 38469 h 201734"/>
                <a:gd name="csX51" fmla="*/ 50553 w 111189"/>
                <a:gd name="csY51" fmla="*/ 30382 h 201734"/>
                <a:gd name="csX52" fmla="*/ 38276 w 111189"/>
                <a:gd name="csY52" fmla="*/ 29169 h 201734"/>
                <a:gd name="csX53" fmla="*/ 32650 w 111189"/>
                <a:gd name="csY53" fmla="*/ 24721 h 201734"/>
                <a:gd name="csX54" fmla="*/ 25378 w 111189"/>
                <a:gd name="csY54" fmla="*/ 23796 h 201734"/>
                <a:gd name="csX55" fmla="*/ 25093 w 111189"/>
                <a:gd name="csY55" fmla="*/ 23775 h 201734"/>
                <a:gd name="csX56" fmla="*/ 24721 w 111189"/>
                <a:gd name="csY56" fmla="*/ 22901 h 201734"/>
                <a:gd name="csX57" fmla="*/ 11933 w 111189"/>
                <a:gd name="csY57" fmla="*/ 16498 h 201734"/>
                <a:gd name="csX58" fmla="*/ 6818 w 111189"/>
                <a:gd name="csY58" fmla="*/ 5378 h 201734"/>
                <a:gd name="csX59" fmla="*/ 2129 w 111189"/>
                <a:gd name="csY59" fmla="*/ 5041 h 201734"/>
                <a:gd name="csX60" fmla="*/ 565 w 111189"/>
                <a:gd name="csY60" fmla="*/ 4637 h 201734"/>
                <a:gd name="csX61" fmla="*/ 0 w 111189"/>
                <a:gd name="csY61" fmla="*/ 4484 h 201734"/>
                <a:gd name="csX62" fmla="*/ 3665 w 111189"/>
                <a:gd name="csY62" fmla="*/ 2430 h 201734"/>
                <a:gd name="csX63" fmla="*/ 11421 w 111189"/>
                <a:gd name="csY63" fmla="*/ 54 h 201734"/>
                <a:gd name="csX64" fmla="*/ 13368 w 111189"/>
                <a:gd name="csY64" fmla="*/ 14 h 2017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111189" h="201734">
                  <a:moveTo>
                    <a:pt x="72358" y="196924"/>
                  </a:moveTo>
                  <a:cubicBezTo>
                    <a:pt x="72944" y="196798"/>
                    <a:pt x="74276" y="197893"/>
                    <a:pt x="74596" y="198440"/>
                  </a:cubicBezTo>
                  <a:cubicBezTo>
                    <a:pt x="74915" y="198988"/>
                    <a:pt x="75714" y="199409"/>
                    <a:pt x="75235" y="199957"/>
                  </a:cubicBezTo>
                  <a:cubicBezTo>
                    <a:pt x="74755" y="200504"/>
                    <a:pt x="72411" y="201852"/>
                    <a:pt x="71718" y="201726"/>
                  </a:cubicBezTo>
                  <a:cubicBezTo>
                    <a:pt x="71025" y="201600"/>
                    <a:pt x="70972" y="199999"/>
                    <a:pt x="71079" y="199199"/>
                  </a:cubicBezTo>
                  <a:cubicBezTo>
                    <a:pt x="71185" y="198398"/>
                    <a:pt x="71771" y="197050"/>
                    <a:pt x="72358" y="196924"/>
                  </a:cubicBezTo>
                  <a:close/>
                  <a:moveTo>
                    <a:pt x="65004" y="174936"/>
                  </a:moveTo>
                  <a:cubicBezTo>
                    <a:pt x="66336" y="174894"/>
                    <a:pt x="68734" y="175821"/>
                    <a:pt x="68841" y="176958"/>
                  </a:cubicBezTo>
                  <a:cubicBezTo>
                    <a:pt x="68947" y="178095"/>
                    <a:pt x="67988" y="180749"/>
                    <a:pt x="66603" y="181507"/>
                  </a:cubicBezTo>
                  <a:cubicBezTo>
                    <a:pt x="65218" y="182265"/>
                    <a:pt x="61488" y="182223"/>
                    <a:pt x="60529" y="181507"/>
                  </a:cubicBezTo>
                  <a:cubicBezTo>
                    <a:pt x="59569" y="180791"/>
                    <a:pt x="60102" y="178306"/>
                    <a:pt x="60848" y="177211"/>
                  </a:cubicBezTo>
                  <a:cubicBezTo>
                    <a:pt x="61594" y="176115"/>
                    <a:pt x="63672" y="174978"/>
                    <a:pt x="65004" y="174936"/>
                  </a:cubicBezTo>
                  <a:close/>
                  <a:moveTo>
                    <a:pt x="25394" y="162943"/>
                  </a:moveTo>
                  <a:cubicBezTo>
                    <a:pt x="26630" y="163192"/>
                    <a:pt x="28398" y="164353"/>
                    <a:pt x="28878" y="164827"/>
                  </a:cubicBezTo>
                  <a:cubicBezTo>
                    <a:pt x="29517" y="165458"/>
                    <a:pt x="29784" y="166385"/>
                    <a:pt x="28878" y="167101"/>
                  </a:cubicBezTo>
                  <a:cubicBezTo>
                    <a:pt x="27972" y="167817"/>
                    <a:pt x="24189" y="169797"/>
                    <a:pt x="23443" y="169123"/>
                  </a:cubicBezTo>
                  <a:cubicBezTo>
                    <a:pt x="22697" y="168449"/>
                    <a:pt x="23496" y="163773"/>
                    <a:pt x="24402" y="163057"/>
                  </a:cubicBezTo>
                  <a:cubicBezTo>
                    <a:pt x="24629" y="162878"/>
                    <a:pt x="24981" y="162860"/>
                    <a:pt x="25394" y="162943"/>
                  </a:cubicBezTo>
                  <a:close/>
                  <a:moveTo>
                    <a:pt x="40067" y="145619"/>
                  </a:moveTo>
                  <a:cubicBezTo>
                    <a:pt x="40760" y="146545"/>
                    <a:pt x="40494" y="153833"/>
                    <a:pt x="39748" y="154717"/>
                  </a:cubicBezTo>
                  <a:cubicBezTo>
                    <a:pt x="39002" y="155602"/>
                    <a:pt x="36284" y="152864"/>
                    <a:pt x="35592" y="151937"/>
                  </a:cubicBezTo>
                  <a:cubicBezTo>
                    <a:pt x="34899" y="151010"/>
                    <a:pt x="34846" y="150210"/>
                    <a:pt x="35592" y="149157"/>
                  </a:cubicBezTo>
                  <a:cubicBezTo>
                    <a:pt x="36338" y="148104"/>
                    <a:pt x="39375" y="144692"/>
                    <a:pt x="40067" y="145619"/>
                  </a:cubicBezTo>
                  <a:close/>
                  <a:moveTo>
                    <a:pt x="49508" y="109777"/>
                  </a:moveTo>
                  <a:cubicBezTo>
                    <a:pt x="51874" y="109720"/>
                    <a:pt x="54834" y="110220"/>
                    <a:pt x="55733" y="111247"/>
                  </a:cubicBezTo>
                  <a:cubicBezTo>
                    <a:pt x="57172" y="112889"/>
                    <a:pt x="57172" y="119418"/>
                    <a:pt x="56053" y="120598"/>
                  </a:cubicBezTo>
                  <a:cubicBezTo>
                    <a:pt x="54934" y="121777"/>
                    <a:pt x="50618" y="120008"/>
                    <a:pt x="49019" y="118323"/>
                  </a:cubicBezTo>
                  <a:cubicBezTo>
                    <a:pt x="47421" y="116638"/>
                    <a:pt x="45343" y="111668"/>
                    <a:pt x="46462" y="110488"/>
                  </a:cubicBezTo>
                  <a:cubicBezTo>
                    <a:pt x="46881" y="110046"/>
                    <a:pt x="48088" y="109811"/>
                    <a:pt x="49508" y="109777"/>
                  </a:cubicBezTo>
                  <a:close/>
                  <a:moveTo>
                    <a:pt x="13368" y="14"/>
                  </a:moveTo>
                  <a:cubicBezTo>
                    <a:pt x="23501" y="412"/>
                    <a:pt x="39363" y="9424"/>
                    <a:pt x="47995" y="10972"/>
                  </a:cubicBezTo>
                  <a:cubicBezTo>
                    <a:pt x="57203" y="12623"/>
                    <a:pt x="62276" y="9624"/>
                    <a:pt x="66666" y="9961"/>
                  </a:cubicBezTo>
                  <a:cubicBezTo>
                    <a:pt x="71057" y="10298"/>
                    <a:pt x="70289" y="13230"/>
                    <a:pt x="74339" y="12994"/>
                  </a:cubicBezTo>
                  <a:cubicBezTo>
                    <a:pt x="78388" y="12758"/>
                    <a:pt x="84825" y="8613"/>
                    <a:pt x="90963" y="8546"/>
                  </a:cubicBezTo>
                  <a:cubicBezTo>
                    <a:pt x="94033" y="8512"/>
                    <a:pt x="97603" y="8798"/>
                    <a:pt x="101146" y="9456"/>
                  </a:cubicBezTo>
                  <a:lnTo>
                    <a:pt x="103256" y="9968"/>
                  </a:lnTo>
                  <a:lnTo>
                    <a:pt x="103016" y="10921"/>
                  </a:lnTo>
                  <a:cubicBezTo>
                    <a:pt x="102654" y="12092"/>
                    <a:pt x="102366" y="13246"/>
                    <a:pt x="103240" y="15016"/>
                  </a:cubicBezTo>
                  <a:cubicBezTo>
                    <a:pt x="104114" y="16785"/>
                    <a:pt x="106927" y="18891"/>
                    <a:pt x="109426" y="21119"/>
                  </a:cubicBezTo>
                  <a:lnTo>
                    <a:pt x="111189" y="22794"/>
                  </a:lnTo>
                  <a:lnTo>
                    <a:pt x="110721" y="22648"/>
                  </a:lnTo>
                  <a:cubicBezTo>
                    <a:pt x="107791" y="22016"/>
                    <a:pt x="108004" y="28082"/>
                    <a:pt x="104327" y="28461"/>
                  </a:cubicBezTo>
                  <a:cubicBezTo>
                    <a:pt x="100651" y="28840"/>
                    <a:pt x="90527" y="23238"/>
                    <a:pt x="88662" y="24923"/>
                  </a:cubicBezTo>
                  <a:cubicBezTo>
                    <a:pt x="86797" y="26608"/>
                    <a:pt x="94683" y="35453"/>
                    <a:pt x="93138" y="38570"/>
                  </a:cubicBezTo>
                  <a:cubicBezTo>
                    <a:pt x="92944" y="38960"/>
                    <a:pt x="92616" y="39306"/>
                    <a:pt x="92186" y="39615"/>
                  </a:cubicBezTo>
                  <a:lnTo>
                    <a:pt x="91420" y="40021"/>
                  </a:lnTo>
                  <a:lnTo>
                    <a:pt x="90660" y="39387"/>
                  </a:lnTo>
                  <a:cubicBezTo>
                    <a:pt x="89615" y="38471"/>
                    <a:pt x="88619" y="37627"/>
                    <a:pt x="87639" y="37054"/>
                  </a:cubicBezTo>
                  <a:cubicBezTo>
                    <a:pt x="83717" y="34763"/>
                    <a:pt x="82651" y="32202"/>
                    <a:pt x="78687" y="30382"/>
                  </a:cubicBezTo>
                  <a:cubicBezTo>
                    <a:pt x="74723" y="28562"/>
                    <a:pt x="66709" y="24788"/>
                    <a:pt x="63853" y="26136"/>
                  </a:cubicBezTo>
                  <a:cubicBezTo>
                    <a:pt x="60997" y="27484"/>
                    <a:pt x="63767" y="37762"/>
                    <a:pt x="61551" y="38469"/>
                  </a:cubicBezTo>
                  <a:cubicBezTo>
                    <a:pt x="59334" y="39177"/>
                    <a:pt x="54432" y="31932"/>
                    <a:pt x="50553" y="30382"/>
                  </a:cubicBezTo>
                  <a:cubicBezTo>
                    <a:pt x="46674" y="28832"/>
                    <a:pt x="41260" y="30112"/>
                    <a:pt x="38276" y="29169"/>
                  </a:cubicBezTo>
                  <a:cubicBezTo>
                    <a:pt x="35293" y="28225"/>
                    <a:pt x="37339" y="25866"/>
                    <a:pt x="32650" y="24721"/>
                  </a:cubicBezTo>
                  <a:cubicBezTo>
                    <a:pt x="30891" y="24291"/>
                    <a:pt x="28306" y="24027"/>
                    <a:pt x="25378" y="23796"/>
                  </a:cubicBezTo>
                  <a:lnTo>
                    <a:pt x="25093" y="23775"/>
                  </a:lnTo>
                  <a:lnTo>
                    <a:pt x="24721" y="22901"/>
                  </a:lnTo>
                  <a:cubicBezTo>
                    <a:pt x="22732" y="19250"/>
                    <a:pt x="14917" y="19419"/>
                    <a:pt x="11933" y="16498"/>
                  </a:cubicBezTo>
                  <a:cubicBezTo>
                    <a:pt x="8949" y="13578"/>
                    <a:pt x="8452" y="7288"/>
                    <a:pt x="6818" y="5378"/>
                  </a:cubicBezTo>
                  <a:cubicBezTo>
                    <a:pt x="5184" y="3468"/>
                    <a:pt x="6889" y="6221"/>
                    <a:pt x="2129" y="5041"/>
                  </a:cubicBezTo>
                  <a:cubicBezTo>
                    <a:pt x="1682" y="4931"/>
                    <a:pt x="1156" y="4794"/>
                    <a:pt x="565" y="4637"/>
                  </a:cubicBezTo>
                  <a:lnTo>
                    <a:pt x="0" y="4484"/>
                  </a:lnTo>
                  <a:lnTo>
                    <a:pt x="3665" y="2430"/>
                  </a:lnTo>
                  <a:cubicBezTo>
                    <a:pt x="6271" y="1162"/>
                    <a:pt x="8938" y="273"/>
                    <a:pt x="11421" y="54"/>
                  </a:cubicBezTo>
                  <a:cubicBezTo>
                    <a:pt x="12042" y="-1"/>
                    <a:pt x="12692" y="-13"/>
                    <a:pt x="13368" y="14"/>
                  </a:cubicBezTo>
                  <a:close/>
                </a:path>
              </a:pathLst>
            </a:custGeom>
            <a:solidFill>
              <a:srgbClr val="0066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4" name="フリーフォーム: 図形 1813">
              <a:extLst>
                <a:ext uri="{FF2B5EF4-FFF2-40B4-BE49-F238E27FC236}">
                  <a16:creationId xmlns:a16="http://schemas.microsoft.com/office/drawing/2014/main" id="{F1B33679-8CE9-2496-46BF-BDECED561926}"/>
                </a:ext>
              </a:extLst>
            </p:cNvPr>
            <p:cNvSpPr/>
            <p:nvPr/>
          </p:nvSpPr>
          <p:spPr>
            <a:xfrm>
              <a:off x="2291201" y="5112542"/>
              <a:ext cx="87975" cy="53950"/>
            </a:xfrm>
            <a:custGeom>
              <a:avLst/>
              <a:gdLst>
                <a:gd name="csX0" fmla="*/ 21648 w 87975"/>
                <a:gd name="csY0" fmla="*/ 0 h 53950"/>
                <a:gd name="csX1" fmla="*/ 21933 w 87975"/>
                <a:gd name="csY1" fmla="*/ 21 h 53950"/>
                <a:gd name="csX2" fmla="*/ 29204 w 87975"/>
                <a:gd name="csY2" fmla="*/ 946 h 53950"/>
                <a:gd name="csX3" fmla="*/ 34831 w 87975"/>
                <a:gd name="csY3" fmla="*/ 5394 h 53950"/>
                <a:gd name="csX4" fmla="*/ 47108 w 87975"/>
                <a:gd name="csY4" fmla="*/ 6607 h 53950"/>
                <a:gd name="csX5" fmla="*/ 58106 w 87975"/>
                <a:gd name="csY5" fmla="*/ 14695 h 53950"/>
                <a:gd name="csX6" fmla="*/ 60407 w 87975"/>
                <a:gd name="csY6" fmla="*/ 2361 h 53950"/>
                <a:gd name="csX7" fmla="*/ 75242 w 87975"/>
                <a:gd name="csY7" fmla="*/ 6607 h 53950"/>
                <a:gd name="csX8" fmla="*/ 84193 w 87975"/>
                <a:gd name="csY8" fmla="*/ 13280 h 53950"/>
                <a:gd name="csX9" fmla="*/ 87215 w 87975"/>
                <a:gd name="csY9" fmla="*/ 15613 h 53950"/>
                <a:gd name="csX10" fmla="*/ 87975 w 87975"/>
                <a:gd name="csY10" fmla="*/ 16247 h 53950"/>
                <a:gd name="csX11" fmla="*/ 87177 w 87975"/>
                <a:gd name="csY11" fmla="*/ 16670 h 53950"/>
                <a:gd name="csX12" fmla="*/ 75945 w 87975"/>
                <a:gd name="csY12" fmla="*/ 19851 h 53950"/>
                <a:gd name="csX13" fmla="*/ 77544 w 87975"/>
                <a:gd name="csY13" fmla="*/ 24653 h 53950"/>
                <a:gd name="csX14" fmla="*/ 75306 w 87975"/>
                <a:gd name="csY14" fmla="*/ 32235 h 53950"/>
                <a:gd name="csX15" fmla="*/ 83618 w 87975"/>
                <a:gd name="csY15" fmla="*/ 41081 h 53950"/>
                <a:gd name="csX16" fmla="*/ 76265 w 87975"/>
                <a:gd name="csY16" fmla="*/ 48410 h 53950"/>
                <a:gd name="csX17" fmla="*/ 76265 w 87975"/>
                <a:gd name="csY17" fmla="*/ 52706 h 53950"/>
                <a:gd name="csX18" fmla="*/ 71150 w 87975"/>
                <a:gd name="csY18" fmla="*/ 52706 h 53950"/>
                <a:gd name="csX19" fmla="*/ 66994 w 87975"/>
                <a:gd name="csY19" fmla="*/ 38301 h 53950"/>
                <a:gd name="csX20" fmla="*/ 54525 w 87975"/>
                <a:gd name="csY20" fmla="*/ 34509 h 53950"/>
                <a:gd name="csX21" fmla="*/ 22874 w 87975"/>
                <a:gd name="csY21" fmla="*/ 40575 h 53950"/>
                <a:gd name="csX22" fmla="*/ 20168 w 87975"/>
                <a:gd name="csY22" fmla="*/ 43904 h 53950"/>
                <a:gd name="csX23" fmla="*/ 20085 w 87975"/>
                <a:gd name="csY23" fmla="*/ 44212 h 53950"/>
                <a:gd name="csX24" fmla="*/ 20179 w 87975"/>
                <a:gd name="csY24" fmla="*/ 45168 h 53950"/>
                <a:gd name="csX25" fmla="*/ 20651 w 87975"/>
                <a:gd name="csY25" fmla="*/ 49728 h 53950"/>
                <a:gd name="csX26" fmla="*/ 20738 w 87975"/>
                <a:gd name="csY26" fmla="*/ 49897 h 53950"/>
                <a:gd name="csX27" fmla="*/ 18194 w 87975"/>
                <a:gd name="csY27" fmla="*/ 49539 h 53950"/>
                <a:gd name="csX28" fmla="*/ 6569 w 87975"/>
                <a:gd name="csY28" fmla="*/ 46893 h 53950"/>
                <a:gd name="csX29" fmla="*/ 8488 w 87975"/>
                <a:gd name="csY29" fmla="*/ 36784 h 53950"/>
                <a:gd name="csX30" fmla="*/ 7848 w 87975"/>
                <a:gd name="csY30" fmla="*/ 26675 h 53950"/>
                <a:gd name="csX31" fmla="*/ 2853 w 87975"/>
                <a:gd name="csY31" fmla="*/ 26106 h 53950"/>
                <a:gd name="csX32" fmla="*/ 690 w 87975"/>
                <a:gd name="csY32" fmla="*/ 26433 h 53950"/>
                <a:gd name="csX33" fmla="*/ 691 w 87975"/>
                <a:gd name="csY33" fmla="*/ 26396 h 53950"/>
                <a:gd name="csX34" fmla="*/ 1241 w 87975"/>
                <a:gd name="csY34" fmla="*/ 19345 h 53950"/>
                <a:gd name="csX35" fmla="*/ 20423 w 87975"/>
                <a:gd name="csY35" fmla="*/ 14628 h 53950"/>
                <a:gd name="csX36" fmla="*/ 21947 w 87975"/>
                <a:gd name="csY36" fmla="*/ 702 h 53950"/>
                <a:gd name="csX37" fmla="*/ 21648 w 87975"/>
                <a:gd name="csY37" fmla="*/ 0 h 53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87975" h="53950">
                  <a:moveTo>
                    <a:pt x="21648" y="0"/>
                  </a:moveTo>
                  <a:lnTo>
                    <a:pt x="21933" y="21"/>
                  </a:lnTo>
                  <a:cubicBezTo>
                    <a:pt x="24860" y="253"/>
                    <a:pt x="27446" y="516"/>
                    <a:pt x="29204" y="946"/>
                  </a:cubicBezTo>
                  <a:cubicBezTo>
                    <a:pt x="33893" y="2092"/>
                    <a:pt x="31847" y="4451"/>
                    <a:pt x="34831" y="5394"/>
                  </a:cubicBezTo>
                  <a:cubicBezTo>
                    <a:pt x="37815" y="6338"/>
                    <a:pt x="43229" y="5057"/>
                    <a:pt x="47108" y="6607"/>
                  </a:cubicBezTo>
                  <a:cubicBezTo>
                    <a:pt x="50987" y="8158"/>
                    <a:pt x="55889" y="15403"/>
                    <a:pt x="58106" y="14695"/>
                  </a:cubicBezTo>
                  <a:cubicBezTo>
                    <a:pt x="60322" y="13987"/>
                    <a:pt x="57551" y="3709"/>
                    <a:pt x="60407" y="2361"/>
                  </a:cubicBezTo>
                  <a:cubicBezTo>
                    <a:pt x="63264" y="1014"/>
                    <a:pt x="71277" y="4788"/>
                    <a:pt x="75242" y="6607"/>
                  </a:cubicBezTo>
                  <a:cubicBezTo>
                    <a:pt x="79206" y="8427"/>
                    <a:pt x="80272" y="10988"/>
                    <a:pt x="84193" y="13280"/>
                  </a:cubicBezTo>
                  <a:cubicBezTo>
                    <a:pt x="85174" y="13853"/>
                    <a:pt x="86170" y="14697"/>
                    <a:pt x="87215" y="15613"/>
                  </a:cubicBezTo>
                  <a:lnTo>
                    <a:pt x="87975" y="16247"/>
                  </a:lnTo>
                  <a:lnTo>
                    <a:pt x="87177" y="16670"/>
                  </a:lnTo>
                  <a:cubicBezTo>
                    <a:pt x="83568" y="18145"/>
                    <a:pt x="77464" y="18619"/>
                    <a:pt x="75945" y="19851"/>
                  </a:cubicBezTo>
                  <a:cubicBezTo>
                    <a:pt x="73921" y="21494"/>
                    <a:pt x="77650" y="22589"/>
                    <a:pt x="77544" y="24653"/>
                  </a:cubicBezTo>
                  <a:cubicBezTo>
                    <a:pt x="77437" y="26717"/>
                    <a:pt x="74293" y="29497"/>
                    <a:pt x="75306" y="32235"/>
                  </a:cubicBezTo>
                  <a:cubicBezTo>
                    <a:pt x="76318" y="34973"/>
                    <a:pt x="83458" y="38385"/>
                    <a:pt x="83618" y="41081"/>
                  </a:cubicBezTo>
                  <a:cubicBezTo>
                    <a:pt x="83778" y="43776"/>
                    <a:pt x="77490" y="46472"/>
                    <a:pt x="76265" y="48410"/>
                  </a:cubicBezTo>
                  <a:cubicBezTo>
                    <a:pt x="75039" y="50348"/>
                    <a:pt x="77117" y="51990"/>
                    <a:pt x="76265" y="52706"/>
                  </a:cubicBezTo>
                  <a:cubicBezTo>
                    <a:pt x="75412" y="53423"/>
                    <a:pt x="72695" y="55107"/>
                    <a:pt x="71150" y="52706"/>
                  </a:cubicBezTo>
                  <a:cubicBezTo>
                    <a:pt x="69604" y="50305"/>
                    <a:pt x="69764" y="41333"/>
                    <a:pt x="66994" y="38301"/>
                  </a:cubicBezTo>
                  <a:cubicBezTo>
                    <a:pt x="64223" y="35268"/>
                    <a:pt x="61878" y="34130"/>
                    <a:pt x="54525" y="34509"/>
                  </a:cubicBezTo>
                  <a:cubicBezTo>
                    <a:pt x="47172" y="34889"/>
                    <a:pt x="30014" y="37964"/>
                    <a:pt x="22874" y="40575"/>
                  </a:cubicBezTo>
                  <a:cubicBezTo>
                    <a:pt x="21536" y="41065"/>
                    <a:pt x="20706" y="42313"/>
                    <a:pt x="20168" y="43904"/>
                  </a:cubicBezTo>
                  <a:lnTo>
                    <a:pt x="20085" y="44212"/>
                  </a:lnTo>
                  <a:lnTo>
                    <a:pt x="20179" y="45168"/>
                  </a:lnTo>
                  <a:cubicBezTo>
                    <a:pt x="20255" y="46856"/>
                    <a:pt x="20210" y="48424"/>
                    <a:pt x="20651" y="49728"/>
                  </a:cubicBezTo>
                  <a:lnTo>
                    <a:pt x="20738" y="49897"/>
                  </a:lnTo>
                  <a:lnTo>
                    <a:pt x="18194" y="49539"/>
                  </a:lnTo>
                  <a:cubicBezTo>
                    <a:pt x="13471" y="48921"/>
                    <a:pt x="8334" y="48368"/>
                    <a:pt x="6569" y="46893"/>
                  </a:cubicBezTo>
                  <a:cubicBezTo>
                    <a:pt x="3745" y="44535"/>
                    <a:pt x="8274" y="40154"/>
                    <a:pt x="8488" y="36784"/>
                  </a:cubicBezTo>
                  <a:cubicBezTo>
                    <a:pt x="8701" y="33414"/>
                    <a:pt x="9979" y="28275"/>
                    <a:pt x="7848" y="26675"/>
                  </a:cubicBezTo>
                  <a:cubicBezTo>
                    <a:pt x="6782" y="25874"/>
                    <a:pt x="4997" y="25853"/>
                    <a:pt x="2853" y="26106"/>
                  </a:cubicBezTo>
                  <a:lnTo>
                    <a:pt x="690" y="26433"/>
                  </a:lnTo>
                  <a:lnTo>
                    <a:pt x="691" y="26396"/>
                  </a:lnTo>
                  <a:cubicBezTo>
                    <a:pt x="458" y="23338"/>
                    <a:pt x="-1024" y="21276"/>
                    <a:pt x="1241" y="19345"/>
                  </a:cubicBezTo>
                  <a:cubicBezTo>
                    <a:pt x="4864" y="16256"/>
                    <a:pt x="17084" y="17997"/>
                    <a:pt x="20423" y="14628"/>
                  </a:cubicBezTo>
                  <a:cubicBezTo>
                    <a:pt x="23345" y="11679"/>
                    <a:pt x="23329" y="4817"/>
                    <a:pt x="21947" y="702"/>
                  </a:cubicBezTo>
                  <a:lnTo>
                    <a:pt x="21648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6" name="グループ化 1955">
            <a:extLst>
              <a:ext uri="{FF2B5EF4-FFF2-40B4-BE49-F238E27FC236}">
                <a16:creationId xmlns:a16="http://schemas.microsoft.com/office/drawing/2014/main" id="{CDF9D22F-B766-8FFB-3600-53C5AA4913B1}"/>
              </a:ext>
            </a:extLst>
          </p:cNvPr>
          <p:cNvGrpSpPr/>
          <p:nvPr/>
        </p:nvGrpSpPr>
        <p:grpSpPr>
          <a:xfrm>
            <a:off x="3700163" y="3892400"/>
            <a:ext cx="2552046" cy="2508400"/>
            <a:chOff x="3700163" y="3892400"/>
            <a:chExt cx="2552046" cy="2508400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A4337813-56F3-853B-14D9-940FC0A0AC26}"/>
                </a:ext>
              </a:extLst>
            </p:cNvPr>
            <p:cNvSpPr txBox="1"/>
            <p:nvPr/>
          </p:nvSpPr>
          <p:spPr>
            <a:xfrm>
              <a:off x="4916223" y="4174990"/>
              <a:ext cx="1261884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BAB1375D-B678-A7DE-D7B8-E50ECFCBA3F5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D04A702B-51C1-236D-268C-18252944B4A9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8DCD2298-DE77-8563-5448-5C1054CEBB7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0C05E5F3-5F82-225C-882F-EC760667FC5B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F9CBA408-A93D-0391-394D-C8EA34FD506B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B5949056-C3ED-D9B9-2EC5-D8E001B146A2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3EB6CC85-7E98-DFC3-BBB2-CD289B4B111F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6974AA1B-E4D6-3E93-1021-9AD82E412AA3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020955F0-59F2-AC5A-05F0-0E43BCB61319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2406CD28-8FD2-6C14-ECC9-F109F021A94E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69F6A28E-472E-73E7-F338-207E919CEFB7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C0EC588B-DFD9-284F-59F0-908862A631FB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864E6183-A84A-C513-80C5-D49947241020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BF3FE9DC-E2A9-5606-193F-F920E9783F48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008D27B3-65E1-081A-969E-DDCF6FCB75C3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8D7A53DF-1023-C3FD-D2DE-A664640F4CC9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822B8343-F8DD-823A-A113-01F32F7DD61B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155C2494-026B-AC2B-FBDB-D1DF6CAA91D3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29E8B698-575A-DE37-624B-8BF9F0B6623D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42E2CB5F-7798-97DB-16EC-931BAD8F81FC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E234FE05-7FCE-832D-1210-24C1F356DC3C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D444BAF6-FBC8-E41D-92A5-08E7FBBBA7CF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1105FF4F-9568-2580-6930-83A217B652FE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FC7E4ACF-9FE5-9358-A38F-4A129ADCD84E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7A939E7C-7716-14E6-0769-134A79C0381B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696D21A2-E64B-7C43-CDDB-1A86D023F8FD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5BCB9B5E-03A0-F5BE-54DD-5376C9C53F97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FD7722C5-7581-38ED-2C55-BDAE6E29D8CF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2310CF71-B64B-BC0A-AB56-711BA506FC0E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8499B146-E88A-9205-86D4-453A0E7BF54E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2BEA49F7-1C3C-70D0-7C63-5B58F550A232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75FF109F-49BE-AADA-75A3-BFA5B20E51F1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0D4AED58-040F-951C-8BBB-690783484968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58F602CC-0BE4-6266-7D12-378D1810F926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D3A33539-310A-89D6-7968-C9661D513565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E233A520-D602-8802-A5E4-1C5EF174A7BB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988941C7-8903-FE4F-87FE-5D4882334574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0D2E04E1-E479-0561-961B-0A72F9AED582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0D8AC1D5-2BFA-2E4A-2058-68DD43A474DD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54768384-A2C9-997F-FC8F-E25A9733BDE2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9B4A2225-12DD-F307-2A53-67FF6F0A105B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CCDA181A-40FB-943B-B493-4679D4FCBC86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9A0B8C57-2DC0-8CB8-5BA8-602D206A9D91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E52100FF-7081-DC61-DBA4-37B3CDF0C697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96909A0B-D859-F2B2-4AF1-BDFE14A62FD9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E2704B4E-59F5-F706-79A1-4DF3F45BA9B3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37A61539-5878-C2AF-1328-7C8D4809C014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FE8E7DA4-A5F3-9238-7A38-40EC1064E5D0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04E93476-51E5-A305-5F40-B50BA4D17ADB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06" name="フリーフォーム: 図形 1805">
              <a:extLst>
                <a:ext uri="{FF2B5EF4-FFF2-40B4-BE49-F238E27FC236}">
                  <a16:creationId xmlns:a16="http://schemas.microsoft.com/office/drawing/2014/main" id="{A6FF7689-BB31-7709-7F6C-8692DBB7AD07}"/>
                </a:ext>
              </a:extLst>
            </p:cNvPr>
            <p:cNvSpPr/>
            <p:nvPr/>
          </p:nvSpPr>
          <p:spPr>
            <a:xfrm>
              <a:off x="5557755" y="5662471"/>
              <a:ext cx="74912" cy="135915"/>
            </a:xfrm>
            <a:custGeom>
              <a:avLst/>
              <a:gdLst>
                <a:gd name="csX0" fmla="*/ 48750 w 74912"/>
                <a:gd name="csY0" fmla="*/ 132674 h 135915"/>
                <a:gd name="csX1" fmla="*/ 50257 w 74912"/>
                <a:gd name="csY1" fmla="*/ 133696 h 135915"/>
                <a:gd name="csX2" fmla="*/ 50688 w 74912"/>
                <a:gd name="csY2" fmla="*/ 134718 h 135915"/>
                <a:gd name="csX3" fmla="*/ 48319 w 74912"/>
                <a:gd name="csY3" fmla="*/ 135910 h 135915"/>
                <a:gd name="csX4" fmla="*/ 47888 w 74912"/>
                <a:gd name="csY4" fmla="*/ 134207 h 135915"/>
                <a:gd name="csX5" fmla="*/ 48750 w 74912"/>
                <a:gd name="csY5" fmla="*/ 132674 h 135915"/>
                <a:gd name="csX6" fmla="*/ 43795 w 74912"/>
                <a:gd name="csY6" fmla="*/ 117860 h 135915"/>
                <a:gd name="csX7" fmla="*/ 46379 w 74912"/>
                <a:gd name="csY7" fmla="*/ 119223 h 135915"/>
                <a:gd name="csX8" fmla="*/ 44872 w 74912"/>
                <a:gd name="csY8" fmla="*/ 122287 h 135915"/>
                <a:gd name="csX9" fmla="*/ 40779 w 74912"/>
                <a:gd name="csY9" fmla="*/ 122287 h 135915"/>
                <a:gd name="csX10" fmla="*/ 40995 w 74912"/>
                <a:gd name="csY10" fmla="*/ 119393 h 135915"/>
                <a:gd name="csX11" fmla="*/ 43795 w 74912"/>
                <a:gd name="csY11" fmla="*/ 117860 h 135915"/>
                <a:gd name="csX12" fmla="*/ 17109 w 74912"/>
                <a:gd name="csY12" fmla="*/ 109780 h 135915"/>
                <a:gd name="csX13" fmla="*/ 19456 w 74912"/>
                <a:gd name="csY13" fmla="*/ 111049 h 135915"/>
                <a:gd name="csX14" fmla="*/ 19456 w 74912"/>
                <a:gd name="csY14" fmla="*/ 112582 h 135915"/>
                <a:gd name="csX15" fmla="*/ 15795 w 74912"/>
                <a:gd name="csY15" fmla="*/ 113944 h 135915"/>
                <a:gd name="csX16" fmla="*/ 16441 w 74912"/>
                <a:gd name="csY16" fmla="*/ 109857 h 135915"/>
                <a:gd name="csX17" fmla="*/ 17109 w 74912"/>
                <a:gd name="csY17" fmla="*/ 109780 h 135915"/>
                <a:gd name="csX18" fmla="*/ 26994 w 74912"/>
                <a:gd name="csY18" fmla="*/ 98109 h 135915"/>
                <a:gd name="csX19" fmla="*/ 26779 w 74912"/>
                <a:gd name="csY19" fmla="*/ 104239 h 135915"/>
                <a:gd name="csX20" fmla="*/ 23978 w 74912"/>
                <a:gd name="csY20" fmla="*/ 102366 h 135915"/>
                <a:gd name="csX21" fmla="*/ 23978 w 74912"/>
                <a:gd name="csY21" fmla="*/ 100493 h 135915"/>
                <a:gd name="csX22" fmla="*/ 26994 w 74912"/>
                <a:gd name="csY22" fmla="*/ 98109 h 135915"/>
                <a:gd name="csX23" fmla="*/ 33355 w 74912"/>
                <a:gd name="csY23" fmla="*/ 73961 h 135915"/>
                <a:gd name="csX24" fmla="*/ 37549 w 74912"/>
                <a:gd name="csY24" fmla="*/ 74951 h 135915"/>
                <a:gd name="csX25" fmla="*/ 37765 w 74912"/>
                <a:gd name="csY25" fmla="*/ 81252 h 135915"/>
                <a:gd name="csX26" fmla="*/ 33026 w 74912"/>
                <a:gd name="csY26" fmla="*/ 79719 h 135915"/>
                <a:gd name="csX27" fmla="*/ 31303 w 74912"/>
                <a:gd name="csY27" fmla="*/ 74441 h 135915"/>
                <a:gd name="csX28" fmla="*/ 33355 w 74912"/>
                <a:gd name="csY28" fmla="*/ 73961 h 135915"/>
                <a:gd name="csX29" fmla="*/ 9006 w 74912"/>
                <a:gd name="csY29" fmla="*/ 9 h 135915"/>
                <a:gd name="csX30" fmla="*/ 32336 w 74912"/>
                <a:gd name="csY30" fmla="*/ 7392 h 135915"/>
                <a:gd name="csX31" fmla="*/ 44915 w 74912"/>
                <a:gd name="csY31" fmla="*/ 6711 h 135915"/>
                <a:gd name="csX32" fmla="*/ 50085 w 74912"/>
                <a:gd name="csY32" fmla="*/ 8755 h 135915"/>
                <a:gd name="csX33" fmla="*/ 61286 w 74912"/>
                <a:gd name="csY33" fmla="*/ 5758 h 135915"/>
                <a:gd name="csX34" fmla="*/ 68146 w 74912"/>
                <a:gd name="csY34" fmla="*/ 6371 h 135915"/>
                <a:gd name="csX35" fmla="*/ 69567 w 74912"/>
                <a:gd name="csY35" fmla="*/ 6716 h 135915"/>
                <a:gd name="csX36" fmla="*/ 69406 w 74912"/>
                <a:gd name="csY36" fmla="*/ 7358 h 135915"/>
                <a:gd name="csX37" fmla="*/ 69557 w 74912"/>
                <a:gd name="csY37" fmla="*/ 10117 h 135915"/>
                <a:gd name="csX38" fmla="*/ 73725 w 74912"/>
                <a:gd name="csY38" fmla="*/ 14229 h 135915"/>
                <a:gd name="csX39" fmla="*/ 74912 w 74912"/>
                <a:gd name="csY39" fmla="*/ 15357 h 135915"/>
                <a:gd name="csX40" fmla="*/ 74597 w 74912"/>
                <a:gd name="csY40" fmla="*/ 15259 h 135915"/>
                <a:gd name="csX41" fmla="*/ 70289 w 74912"/>
                <a:gd name="csY41" fmla="*/ 19176 h 135915"/>
                <a:gd name="csX42" fmla="*/ 59735 w 74912"/>
                <a:gd name="csY42" fmla="*/ 16792 h 135915"/>
                <a:gd name="csX43" fmla="*/ 62750 w 74912"/>
                <a:gd name="csY43" fmla="*/ 25987 h 135915"/>
                <a:gd name="csX44" fmla="*/ 62109 w 74912"/>
                <a:gd name="csY44" fmla="*/ 26691 h 135915"/>
                <a:gd name="csX45" fmla="*/ 61593 w 74912"/>
                <a:gd name="csY45" fmla="*/ 26964 h 135915"/>
                <a:gd name="csX46" fmla="*/ 61081 w 74912"/>
                <a:gd name="csY46" fmla="*/ 26537 h 135915"/>
                <a:gd name="csX47" fmla="*/ 59045 w 74912"/>
                <a:gd name="csY47" fmla="*/ 24965 h 135915"/>
                <a:gd name="csX48" fmla="*/ 53014 w 74912"/>
                <a:gd name="csY48" fmla="*/ 20470 h 135915"/>
                <a:gd name="csX49" fmla="*/ 43020 w 74912"/>
                <a:gd name="csY49" fmla="*/ 17609 h 135915"/>
                <a:gd name="csX50" fmla="*/ 41469 w 74912"/>
                <a:gd name="csY50" fmla="*/ 25919 h 135915"/>
                <a:gd name="csX51" fmla="*/ 34060 w 74912"/>
                <a:gd name="csY51" fmla="*/ 20470 h 135915"/>
                <a:gd name="csX52" fmla="*/ 25788 w 74912"/>
                <a:gd name="csY52" fmla="*/ 19652 h 135915"/>
                <a:gd name="csX53" fmla="*/ 21997 w 74912"/>
                <a:gd name="csY53" fmla="*/ 16655 h 135915"/>
                <a:gd name="csX54" fmla="*/ 17098 w 74912"/>
                <a:gd name="csY54" fmla="*/ 16033 h 135915"/>
                <a:gd name="csX55" fmla="*/ 16906 w 74912"/>
                <a:gd name="csY55" fmla="*/ 16018 h 135915"/>
                <a:gd name="csX56" fmla="*/ 16656 w 74912"/>
                <a:gd name="csY56" fmla="*/ 15429 h 135915"/>
                <a:gd name="csX57" fmla="*/ 8040 w 74912"/>
                <a:gd name="csY57" fmla="*/ 11116 h 135915"/>
                <a:gd name="csX58" fmla="*/ 4593 w 74912"/>
                <a:gd name="csY58" fmla="*/ 3624 h 135915"/>
                <a:gd name="csX59" fmla="*/ 1434 w 74912"/>
                <a:gd name="csY59" fmla="*/ 3396 h 135915"/>
                <a:gd name="csX60" fmla="*/ 381 w 74912"/>
                <a:gd name="csY60" fmla="*/ 3124 h 135915"/>
                <a:gd name="csX61" fmla="*/ 0 w 74912"/>
                <a:gd name="csY61" fmla="*/ 3021 h 135915"/>
                <a:gd name="csX62" fmla="*/ 2469 w 74912"/>
                <a:gd name="csY62" fmla="*/ 1637 h 135915"/>
                <a:gd name="csX63" fmla="*/ 7695 w 74912"/>
                <a:gd name="csY63" fmla="*/ 36 h 135915"/>
                <a:gd name="csX64" fmla="*/ 9006 w 74912"/>
                <a:gd name="csY64" fmla="*/ 9 h 13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74912" h="135915">
                  <a:moveTo>
                    <a:pt x="48750" y="132674"/>
                  </a:moveTo>
                  <a:cubicBezTo>
                    <a:pt x="49145" y="132589"/>
                    <a:pt x="50042" y="133327"/>
                    <a:pt x="50257" y="133696"/>
                  </a:cubicBezTo>
                  <a:cubicBezTo>
                    <a:pt x="50473" y="134065"/>
                    <a:pt x="51011" y="134349"/>
                    <a:pt x="50688" y="134718"/>
                  </a:cubicBezTo>
                  <a:cubicBezTo>
                    <a:pt x="50365" y="135087"/>
                    <a:pt x="48786" y="135995"/>
                    <a:pt x="48319" y="135910"/>
                  </a:cubicBezTo>
                  <a:cubicBezTo>
                    <a:pt x="47852" y="135825"/>
                    <a:pt x="47816" y="134746"/>
                    <a:pt x="47888" y="134207"/>
                  </a:cubicBezTo>
                  <a:cubicBezTo>
                    <a:pt x="47960" y="133668"/>
                    <a:pt x="48355" y="132760"/>
                    <a:pt x="48750" y="132674"/>
                  </a:cubicBezTo>
                  <a:close/>
                  <a:moveTo>
                    <a:pt x="43795" y="117860"/>
                  </a:moveTo>
                  <a:cubicBezTo>
                    <a:pt x="44692" y="117832"/>
                    <a:pt x="46308" y="118456"/>
                    <a:pt x="46379" y="119223"/>
                  </a:cubicBezTo>
                  <a:cubicBezTo>
                    <a:pt x="46451" y="119989"/>
                    <a:pt x="45805" y="121777"/>
                    <a:pt x="44872" y="122287"/>
                  </a:cubicBezTo>
                  <a:cubicBezTo>
                    <a:pt x="43938" y="122798"/>
                    <a:pt x="41425" y="122770"/>
                    <a:pt x="40779" y="122287"/>
                  </a:cubicBezTo>
                  <a:cubicBezTo>
                    <a:pt x="40133" y="121805"/>
                    <a:pt x="40492" y="120131"/>
                    <a:pt x="40995" y="119393"/>
                  </a:cubicBezTo>
                  <a:cubicBezTo>
                    <a:pt x="41497" y="118655"/>
                    <a:pt x="42897" y="117889"/>
                    <a:pt x="43795" y="117860"/>
                  </a:cubicBezTo>
                  <a:close/>
                  <a:moveTo>
                    <a:pt x="17109" y="109780"/>
                  </a:moveTo>
                  <a:cubicBezTo>
                    <a:pt x="17942" y="109948"/>
                    <a:pt x="19133" y="110730"/>
                    <a:pt x="19456" y="111049"/>
                  </a:cubicBezTo>
                  <a:cubicBezTo>
                    <a:pt x="19887" y="111475"/>
                    <a:pt x="20067" y="112099"/>
                    <a:pt x="19456" y="112582"/>
                  </a:cubicBezTo>
                  <a:cubicBezTo>
                    <a:pt x="18846" y="113064"/>
                    <a:pt x="16297" y="114398"/>
                    <a:pt x="15795" y="113944"/>
                  </a:cubicBezTo>
                  <a:cubicBezTo>
                    <a:pt x="15292" y="113490"/>
                    <a:pt x="15830" y="110340"/>
                    <a:pt x="16441" y="109857"/>
                  </a:cubicBezTo>
                  <a:cubicBezTo>
                    <a:pt x="16593" y="109737"/>
                    <a:pt x="16831" y="109724"/>
                    <a:pt x="17109" y="109780"/>
                  </a:cubicBezTo>
                  <a:close/>
                  <a:moveTo>
                    <a:pt x="26994" y="98109"/>
                  </a:moveTo>
                  <a:cubicBezTo>
                    <a:pt x="27461" y="98733"/>
                    <a:pt x="27281" y="103643"/>
                    <a:pt x="26779" y="104239"/>
                  </a:cubicBezTo>
                  <a:cubicBezTo>
                    <a:pt x="26276" y="104835"/>
                    <a:pt x="24445" y="102990"/>
                    <a:pt x="23978" y="102366"/>
                  </a:cubicBezTo>
                  <a:cubicBezTo>
                    <a:pt x="23512" y="101742"/>
                    <a:pt x="23476" y="101203"/>
                    <a:pt x="23978" y="100493"/>
                  </a:cubicBezTo>
                  <a:cubicBezTo>
                    <a:pt x="24481" y="99784"/>
                    <a:pt x="26527" y="97485"/>
                    <a:pt x="26994" y="98109"/>
                  </a:cubicBezTo>
                  <a:close/>
                  <a:moveTo>
                    <a:pt x="33355" y="73961"/>
                  </a:moveTo>
                  <a:cubicBezTo>
                    <a:pt x="34949" y="73923"/>
                    <a:pt x="36943" y="74260"/>
                    <a:pt x="37549" y="74951"/>
                  </a:cubicBezTo>
                  <a:cubicBezTo>
                    <a:pt x="38519" y="76058"/>
                    <a:pt x="38519" y="80457"/>
                    <a:pt x="37765" y="81252"/>
                  </a:cubicBezTo>
                  <a:cubicBezTo>
                    <a:pt x="37011" y="82046"/>
                    <a:pt x="34103" y="80854"/>
                    <a:pt x="33026" y="79719"/>
                  </a:cubicBezTo>
                  <a:cubicBezTo>
                    <a:pt x="31949" y="78584"/>
                    <a:pt x="30549" y="75235"/>
                    <a:pt x="31303" y="74441"/>
                  </a:cubicBezTo>
                  <a:cubicBezTo>
                    <a:pt x="31586" y="74143"/>
                    <a:pt x="32398" y="73984"/>
                    <a:pt x="33355" y="73961"/>
                  </a:cubicBezTo>
                  <a:close/>
                  <a:moveTo>
                    <a:pt x="9006" y="9"/>
                  </a:moveTo>
                  <a:cubicBezTo>
                    <a:pt x="15833" y="278"/>
                    <a:pt x="26521" y="6349"/>
                    <a:pt x="32336" y="7392"/>
                  </a:cubicBezTo>
                  <a:cubicBezTo>
                    <a:pt x="38540" y="8505"/>
                    <a:pt x="41957" y="6484"/>
                    <a:pt x="44915" y="6711"/>
                  </a:cubicBezTo>
                  <a:cubicBezTo>
                    <a:pt x="47874" y="6938"/>
                    <a:pt x="47357" y="8914"/>
                    <a:pt x="50085" y="8755"/>
                  </a:cubicBezTo>
                  <a:cubicBezTo>
                    <a:pt x="52813" y="8596"/>
                    <a:pt x="57150" y="5803"/>
                    <a:pt x="61286" y="5758"/>
                  </a:cubicBezTo>
                  <a:cubicBezTo>
                    <a:pt x="63353" y="5735"/>
                    <a:pt x="65759" y="5928"/>
                    <a:pt x="68146" y="6371"/>
                  </a:cubicBezTo>
                  <a:lnTo>
                    <a:pt x="69567" y="6716"/>
                  </a:lnTo>
                  <a:lnTo>
                    <a:pt x="69406" y="7358"/>
                  </a:lnTo>
                  <a:cubicBezTo>
                    <a:pt x="69162" y="8147"/>
                    <a:pt x="68968" y="8925"/>
                    <a:pt x="69557" y="10117"/>
                  </a:cubicBezTo>
                  <a:cubicBezTo>
                    <a:pt x="70145" y="11309"/>
                    <a:pt x="72041" y="12728"/>
                    <a:pt x="73725" y="14229"/>
                  </a:cubicBezTo>
                  <a:lnTo>
                    <a:pt x="74912" y="15357"/>
                  </a:lnTo>
                  <a:lnTo>
                    <a:pt x="74597" y="15259"/>
                  </a:lnTo>
                  <a:cubicBezTo>
                    <a:pt x="72622" y="14834"/>
                    <a:pt x="72766" y="18920"/>
                    <a:pt x="70289" y="19176"/>
                  </a:cubicBezTo>
                  <a:cubicBezTo>
                    <a:pt x="67812" y="19431"/>
                    <a:pt x="60991" y="15657"/>
                    <a:pt x="59735" y="16792"/>
                  </a:cubicBezTo>
                  <a:cubicBezTo>
                    <a:pt x="58478" y="17927"/>
                    <a:pt x="63791" y="23887"/>
                    <a:pt x="62750" y="25987"/>
                  </a:cubicBezTo>
                  <a:cubicBezTo>
                    <a:pt x="62620" y="26249"/>
                    <a:pt x="62399" y="26482"/>
                    <a:pt x="62109" y="26691"/>
                  </a:cubicBezTo>
                  <a:lnTo>
                    <a:pt x="61593" y="26964"/>
                  </a:lnTo>
                  <a:lnTo>
                    <a:pt x="61081" y="26537"/>
                  </a:lnTo>
                  <a:cubicBezTo>
                    <a:pt x="60377" y="25920"/>
                    <a:pt x="59706" y="25351"/>
                    <a:pt x="59045" y="24965"/>
                  </a:cubicBezTo>
                  <a:cubicBezTo>
                    <a:pt x="56403" y="23421"/>
                    <a:pt x="55685" y="21696"/>
                    <a:pt x="53014" y="20470"/>
                  </a:cubicBezTo>
                  <a:cubicBezTo>
                    <a:pt x="50343" y="19244"/>
                    <a:pt x="44944" y="16701"/>
                    <a:pt x="43020" y="17609"/>
                  </a:cubicBezTo>
                  <a:cubicBezTo>
                    <a:pt x="41096" y="18517"/>
                    <a:pt x="42963" y="25442"/>
                    <a:pt x="41469" y="25919"/>
                  </a:cubicBezTo>
                  <a:cubicBezTo>
                    <a:pt x="39976" y="26395"/>
                    <a:pt x="36673" y="21514"/>
                    <a:pt x="34060" y="20470"/>
                  </a:cubicBezTo>
                  <a:cubicBezTo>
                    <a:pt x="31446" y="19425"/>
                    <a:pt x="27799" y="20288"/>
                    <a:pt x="25788" y="19652"/>
                  </a:cubicBezTo>
                  <a:cubicBezTo>
                    <a:pt x="23778" y="19017"/>
                    <a:pt x="25157" y="17427"/>
                    <a:pt x="21997" y="16655"/>
                  </a:cubicBezTo>
                  <a:cubicBezTo>
                    <a:pt x="20813" y="16366"/>
                    <a:pt x="19071" y="16188"/>
                    <a:pt x="17098" y="16033"/>
                  </a:cubicBezTo>
                  <a:lnTo>
                    <a:pt x="16906" y="16018"/>
                  </a:lnTo>
                  <a:lnTo>
                    <a:pt x="16656" y="15429"/>
                  </a:lnTo>
                  <a:cubicBezTo>
                    <a:pt x="15315" y="12970"/>
                    <a:pt x="10050" y="13083"/>
                    <a:pt x="8040" y="11116"/>
                  </a:cubicBezTo>
                  <a:cubicBezTo>
                    <a:pt x="6029" y="9148"/>
                    <a:pt x="5694" y="4910"/>
                    <a:pt x="4593" y="3624"/>
                  </a:cubicBezTo>
                  <a:cubicBezTo>
                    <a:pt x="3493" y="2337"/>
                    <a:pt x="4641" y="4191"/>
                    <a:pt x="1434" y="3396"/>
                  </a:cubicBezTo>
                  <a:cubicBezTo>
                    <a:pt x="1134" y="3322"/>
                    <a:pt x="779" y="3230"/>
                    <a:pt x="381" y="3124"/>
                  </a:cubicBezTo>
                  <a:lnTo>
                    <a:pt x="0" y="3021"/>
                  </a:lnTo>
                  <a:lnTo>
                    <a:pt x="2469" y="1637"/>
                  </a:lnTo>
                  <a:cubicBezTo>
                    <a:pt x="4225" y="783"/>
                    <a:pt x="6022" y="184"/>
                    <a:pt x="7695" y="36"/>
                  </a:cubicBezTo>
                  <a:cubicBezTo>
                    <a:pt x="8113" y="-1"/>
                    <a:pt x="8551" y="-9"/>
                    <a:pt x="9006" y="9"/>
                  </a:cubicBezTo>
                  <a:close/>
                </a:path>
              </a:pathLst>
            </a:custGeom>
            <a:solidFill>
              <a:srgbClr val="0066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4" name="フリーフォーム: 図形 1803">
              <a:extLst>
                <a:ext uri="{FF2B5EF4-FFF2-40B4-BE49-F238E27FC236}">
                  <a16:creationId xmlns:a16="http://schemas.microsoft.com/office/drawing/2014/main" id="{2DC08A81-9130-E39E-A140-AF14A5E49001}"/>
                </a:ext>
              </a:extLst>
            </p:cNvPr>
            <p:cNvSpPr/>
            <p:nvPr/>
          </p:nvSpPr>
          <p:spPr>
            <a:xfrm>
              <a:off x="5560077" y="5678488"/>
              <a:ext cx="59270" cy="36348"/>
            </a:xfrm>
            <a:custGeom>
              <a:avLst/>
              <a:gdLst>
                <a:gd name="csX0" fmla="*/ 14584 w 59270"/>
                <a:gd name="csY0" fmla="*/ 0 h 36348"/>
                <a:gd name="csX1" fmla="*/ 14776 w 59270"/>
                <a:gd name="csY1" fmla="*/ 15 h 36348"/>
                <a:gd name="csX2" fmla="*/ 19675 w 59270"/>
                <a:gd name="csY2" fmla="*/ 638 h 36348"/>
                <a:gd name="csX3" fmla="*/ 23466 w 59270"/>
                <a:gd name="csY3" fmla="*/ 3634 h 36348"/>
                <a:gd name="csX4" fmla="*/ 31737 w 59270"/>
                <a:gd name="csY4" fmla="*/ 4452 h 36348"/>
                <a:gd name="csX5" fmla="*/ 39146 w 59270"/>
                <a:gd name="csY5" fmla="*/ 9901 h 36348"/>
                <a:gd name="csX6" fmla="*/ 40697 w 59270"/>
                <a:gd name="csY6" fmla="*/ 1591 h 36348"/>
                <a:gd name="csX7" fmla="*/ 50691 w 59270"/>
                <a:gd name="csY7" fmla="*/ 4452 h 36348"/>
                <a:gd name="csX8" fmla="*/ 56722 w 59270"/>
                <a:gd name="csY8" fmla="*/ 8947 h 36348"/>
                <a:gd name="csX9" fmla="*/ 58758 w 59270"/>
                <a:gd name="csY9" fmla="*/ 10519 h 36348"/>
                <a:gd name="csX10" fmla="*/ 59270 w 59270"/>
                <a:gd name="csY10" fmla="*/ 10946 h 36348"/>
                <a:gd name="csX11" fmla="*/ 58733 w 59270"/>
                <a:gd name="csY11" fmla="*/ 11231 h 36348"/>
                <a:gd name="csX12" fmla="*/ 51165 w 59270"/>
                <a:gd name="csY12" fmla="*/ 13374 h 36348"/>
                <a:gd name="csX13" fmla="*/ 52242 w 59270"/>
                <a:gd name="csY13" fmla="*/ 16610 h 36348"/>
                <a:gd name="csX14" fmla="*/ 50735 w 59270"/>
                <a:gd name="csY14" fmla="*/ 21718 h 36348"/>
                <a:gd name="csX15" fmla="*/ 56335 w 59270"/>
                <a:gd name="csY15" fmla="*/ 27678 h 36348"/>
                <a:gd name="csX16" fmla="*/ 51381 w 59270"/>
                <a:gd name="csY16" fmla="*/ 32616 h 36348"/>
                <a:gd name="csX17" fmla="*/ 51381 w 59270"/>
                <a:gd name="csY17" fmla="*/ 35510 h 36348"/>
                <a:gd name="csX18" fmla="*/ 47935 w 59270"/>
                <a:gd name="csY18" fmla="*/ 35510 h 36348"/>
                <a:gd name="csX19" fmla="*/ 45134 w 59270"/>
                <a:gd name="csY19" fmla="*/ 25805 h 36348"/>
                <a:gd name="csX20" fmla="*/ 36734 w 59270"/>
                <a:gd name="csY20" fmla="*/ 23250 h 36348"/>
                <a:gd name="csX21" fmla="*/ 15410 w 59270"/>
                <a:gd name="csY21" fmla="*/ 27337 h 36348"/>
                <a:gd name="csX22" fmla="*/ 13587 w 59270"/>
                <a:gd name="csY22" fmla="*/ 29580 h 36348"/>
                <a:gd name="csX23" fmla="*/ 13531 w 59270"/>
                <a:gd name="csY23" fmla="*/ 29787 h 36348"/>
                <a:gd name="csX24" fmla="*/ 13594 w 59270"/>
                <a:gd name="csY24" fmla="*/ 30432 h 36348"/>
                <a:gd name="csX25" fmla="*/ 13912 w 59270"/>
                <a:gd name="csY25" fmla="*/ 33503 h 36348"/>
                <a:gd name="csX26" fmla="*/ 13971 w 59270"/>
                <a:gd name="csY26" fmla="*/ 33617 h 36348"/>
                <a:gd name="csX27" fmla="*/ 12257 w 59270"/>
                <a:gd name="csY27" fmla="*/ 33376 h 36348"/>
                <a:gd name="csX28" fmla="*/ 4425 w 59270"/>
                <a:gd name="csY28" fmla="*/ 31594 h 36348"/>
                <a:gd name="csX29" fmla="*/ 5717 w 59270"/>
                <a:gd name="csY29" fmla="*/ 24783 h 36348"/>
                <a:gd name="csX30" fmla="*/ 5287 w 59270"/>
                <a:gd name="csY30" fmla="*/ 17972 h 36348"/>
                <a:gd name="csX31" fmla="*/ 1921 w 59270"/>
                <a:gd name="csY31" fmla="*/ 17589 h 36348"/>
                <a:gd name="csX32" fmla="*/ 464 w 59270"/>
                <a:gd name="csY32" fmla="*/ 17809 h 36348"/>
                <a:gd name="csX33" fmla="*/ 465 w 59270"/>
                <a:gd name="csY33" fmla="*/ 17784 h 36348"/>
                <a:gd name="csX34" fmla="*/ 835 w 59270"/>
                <a:gd name="csY34" fmla="*/ 13034 h 36348"/>
                <a:gd name="csX35" fmla="*/ 13759 w 59270"/>
                <a:gd name="csY35" fmla="*/ 9855 h 36348"/>
                <a:gd name="csX36" fmla="*/ 14786 w 59270"/>
                <a:gd name="csY36" fmla="*/ 473 h 36348"/>
                <a:gd name="csX37" fmla="*/ 14584 w 59270"/>
                <a:gd name="csY37" fmla="*/ 0 h 363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59270" h="36348">
                  <a:moveTo>
                    <a:pt x="14584" y="0"/>
                  </a:moveTo>
                  <a:lnTo>
                    <a:pt x="14776" y="15"/>
                  </a:lnTo>
                  <a:cubicBezTo>
                    <a:pt x="16748" y="170"/>
                    <a:pt x="18490" y="348"/>
                    <a:pt x="19675" y="638"/>
                  </a:cubicBezTo>
                  <a:cubicBezTo>
                    <a:pt x="22834" y="1409"/>
                    <a:pt x="21455" y="2999"/>
                    <a:pt x="23466" y="3634"/>
                  </a:cubicBezTo>
                  <a:cubicBezTo>
                    <a:pt x="25476" y="4270"/>
                    <a:pt x="29123" y="3407"/>
                    <a:pt x="31737" y="4452"/>
                  </a:cubicBezTo>
                  <a:cubicBezTo>
                    <a:pt x="34350" y="5496"/>
                    <a:pt x="37653" y="10377"/>
                    <a:pt x="39146" y="9901"/>
                  </a:cubicBezTo>
                  <a:cubicBezTo>
                    <a:pt x="40640" y="9424"/>
                    <a:pt x="38773" y="2499"/>
                    <a:pt x="40697" y="1591"/>
                  </a:cubicBezTo>
                  <a:cubicBezTo>
                    <a:pt x="42621" y="683"/>
                    <a:pt x="48021" y="3226"/>
                    <a:pt x="50691" y="4452"/>
                  </a:cubicBezTo>
                  <a:cubicBezTo>
                    <a:pt x="53362" y="5678"/>
                    <a:pt x="54080" y="7403"/>
                    <a:pt x="56722" y="8947"/>
                  </a:cubicBezTo>
                  <a:cubicBezTo>
                    <a:pt x="57383" y="9333"/>
                    <a:pt x="58054" y="9902"/>
                    <a:pt x="58758" y="10519"/>
                  </a:cubicBezTo>
                  <a:lnTo>
                    <a:pt x="59270" y="10946"/>
                  </a:lnTo>
                  <a:lnTo>
                    <a:pt x="58733" y="11231"/>
                  </a:lnTo>
                  <a:cubicBezTo>
                    <a:pt x="56301" y="12225"/>
                    <a:pt x="52189" y="12544"/>
                    <a:pt x="51165" y="13374"/>
                  </a:cubicBezTo>
                  <a:cubicBezTo>
                    <a:pt x="49801" y="14481"/>
                    <a:pt x="52314" y="15219"/>
                    <a:pt x="52242" y="16610"/>
                  </a:cubicBezTo>
                  <a:cubicBezTo>
                    <a:pt x="52170" y="18000"/>
                    <a:pt x="50053" y="19873"/>
                    <a:pt x="50735" y="21718"/>
                  </a:cubicBezTo>
                  <a:cubicBezTo>
                    <a:pt x="51417" y="23563"/>
                    <a:pt x="56227" y="25861"/>
                    <a:pt x="56335" y="27678"/>
                  </a:cubicBezTo>
                  <a:cubicBezTo>
                    <a:pt x="56443" y="29494"/>
                    <a:pt x="52206" y="31310"/>
                    <a:pt x="51381" y="32616"/>
                  </a:cubicBezTo>
                  <a:cubicBezTo>
                    <a:pt x="50555" y="33921"/>
                    <a:pt x="51955" y="35028"/>
                    <a:pt x="51381" y="35510"/>
                  </a:cubicBezTo>
                  <a:cubicBezTo>
                    <a:pt x="50806" y="35993"/>
                    <a:pt x="48976" y="37128"/>
                    <a:pt x="47935" y="35510"/>
                  </a:cubicBezTo>
                  <a:cubicBezTo>
                    <a:pt x="46893" y="33893"/>
                    <a:pt x="47001" y="27848"/>
                    <a:pt x="45134" y="25805"/>
                  </a:cubicBezTo>
                  <a:cubicBezTo>
                    <a:pt x="43268" y="23761"/>
                    <a:pt x="41688" y="22995"/>
                    <a:pt x="36734" y="23250"/>
                  </a:cubicBezTo>
                  <a:cubicBezTo>
                    <a:pt x="31780" y="23506"/>
                    <a:pt x="20221" y="25577"/>
                    <a:pt x="15410" y="27337"/>
                  </a:cubicBezTo>
                  <a:cubicBezTo>
                    <a:pt x="14508" y="27667"/>
                    <a:pt x="13949" y="28508"/>
                    <a:pt x="13587" y="29580"/>
                  </a:cubicBezTo>
                  <a:lnTo>
                    <a:pt x="13531" y="29787"/>
                  </a:lnTo>
                  <a:lnTo>
                    <a:pt x="13594" y="30432"/>
                  </a:lnTo>
                  <a:cubicBezTo>
                    <a:pt x="13645" y="31569"/>
                    <a:pt x="13615" y="32625"/>
                    <a:pt x="13912" y="33503"/>
                  </a:cubicBezTo>
                  <a:lnTo>
                    <a:pt x="13971" y="33617"/>
                  </a:lnTo>
                  <a:lnTo>
                    <a:pt x="12257" y="33376"/>
                  </a:lnTo>
                  <a:cubicBezTo>
                    <a:pt x="9075" y="32960"/>
                    <a:pt x="5614" y="32587"/>
                    <a:pt x="4425" y="31594"/>
                  </a:cubicBezTo>
                  <a:cubicBezTo>
                    <a:pt x="2522" y="30005"/>
                    <a:pt x="5574" y="27053"/>
                    <a:pt x="5717" y="24783"/>
                  </a:cubicBezTo>
                  <a:cubicBezTo>
                    <a:pt x="5861" y="22512"/>
                    <a:pt x="6723" y="19050"/>
                    <a:pt x="5287" y="17972"/>
                  </a:cubicBezTo>
                  <a:cubicBezTo>
                    <a:pt x="4569" y="17433"/>
                    <a:pt x="3366" y="17418"/>
                    <a:pt x="1921" y="17589"/>
                  </a:cubicBezTo>
                  <a:lnTo>
                    <a:pt x="464" y="17809"/>
                  </a:lnTo>
                  <a:lnTo>
                    <a:pt x="465" y="17784"/>
                  </a:lnTo>
                  <a:cubicBezTo>
                    <a:pt x="308" y="15724"/>
                    <a:pt x="-690" y="14334"/>
                    <a:pt x="835" y="13034"/>
                  </a:cubicBezTo>
                  <a:cubicBezTo>
                    <a:pt x="3276" y="10953"/>
                    <a:pt x="11509" y="12126"/>
                    <a:pt x="13759" y="9855"/>
                  </a:cubicBezTo>
                  <a:cubicBezTo>
                    <a:pt x="15727" y="7869"/>
                    <a:pt x="15717" y="3246"/>
                    <a:pt x="14786" y="473"/>
                  </a:cubicBezTo>
                  <a:lnTo>
                    <a:pt x="14584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7" name="フリーフォーム: 図形 1856">
              <a:extLst>
                <a:ext uri="{FF2B5EF4-FFF2-40B4-BE49-F238E27FC236}">
                  <a16:creationId xmlns:a16="http://schemas.microsoft.com/office/drawing/2014/main" id="{0C63748B-2E71-FE76-AF32-153DB51D5E7C}"/>
                </a:ext>
              </a:extLst>
            </p:cNvPr>
            <p:cNvSpPr/>
            <p:nvPr/>
          </p:nvSpPr>
          <p:spPr>
            <a:xfrm>
              <a:off x="3700163" y="3892400"/>
              <a:ext cx="1134368" cy="695643"/>
            </a:xfrm>
            <a:custGeom>
              <a:avLst/>
              <a:gdLst>
                <a:gd name="csX0" fmla="*/ 21648 w 87975"/>
                <a:gd name="csY0" fmla="*/ 0 h 53950"/>
                <a:gd name="csX1" fmla="*/ 21933 w 87975"/>
                <a:gd name="csY1" fmla="*/ 21 h 53950"/>
                <a:gd name="csX2" fmla="*/ 29204 w 87975"/>
                <a:gd name="csY2" fmla="*/ 946 h 53950"/>
                <a:gd name="csX3" fmla="*/ 34831 w 87975"/>
                <a:gd name="csY3" fmla="*/ 5394 h 53950"/>
                <a:gd name="csX4" fmla="*/ 47108 w 87975"/>
                <a:gd name="csY4" fmla="*/ 6607 h 53950"/>
                <a:gd name="csX5" fmla="*/ 58106 w 87975"/>
                <a:gd name="csY5" fmla="*/ 14695 h 53950"/>
                <a:gd name="csX6" fmla="*/ 60407 w 87975"/>
                <a:gd name="csY6" fmla="*/ 2361 h 53950"/>
                <a:gd name="csX7" fmla="*/ 75242 w 87975"/>
                <a:gd name="csY7" fmla="*/ 6607 h 53950"/>
                <a:gd name="csX8" fmla="*/ 84193 w 87975"/>
                <a:gd name="csY8" fmla="*/ 13280 h 53950"/>
                <a:gd name="csX9" fmla="*/ 87215 w 87975"/>
                <a:gd name="csY9" fmla="*/ 15613 h 53950"/>
                <a:gd name="csX10" fmla="*/ 87975 w 87975"/>
                <a:gd name="csY10" fmla="*/ 16247 h 53950"/>
                <a:gd name="csX11" fmla="*/ 87177 w 87975"/>
                <a:gd name="csY11" fmla="*/ 16670 h 53950"/>
                <a:gd name="csX12" fmla="*/ 75945 w 87975"/>
                <a:gd name="csY12" fmla="*/ 19851 h 53950"/>
                <a:gd name="csX13" fmla="*/ 77544 w 87975"/>
                <a:gd name="csY13" fmla="*/ 24653 h 53950"/>
                <a:gd name="csX14" fmla="*/ 75306 w 87975"/>
                <a:gd name="csY14" fmla="*/ 32235 h 53950"/>
                <a:gd name="csX15" fmla="*/ 83618 w 87975"/>
                <a:gd name="csY15" fmla="*/ 41081 h 53950"/>
                <a:gd name="csX16" fmla="*/ 76265 w 87975"/>
                <a:gd name="csY16" fmla="*/ 48410 h 53950"/>
                <a:gd name="csX17" fmla="*/ 76265 w 87975"/>
                <a:gd name="csY17" fmla="*/ 52706 h 53950"/>
                <a:gd name="csX18" fmla="*/ 71150 w 87975"/>
                <a:gd name="csY18" fmla="*/ 52706 h 53950"/>
                <a:gd name="csX19" fmla="*/ 66994 w 87975"/>
                <a:gd name="csY19" fmla="*/ 38301 h 53950"/>
                <a:gd name="csX20" fmla="*/ 54525 w 87975"/>
                <a:gd name="csY20" fmla="*/ 34509 h 53950"/>
                <a:gd name="csX21" fmla="*/ 22874 w 87975"/>
                <a:gd name="csY21" fmla="*/ 40575 h 53950"/>
                <a:gd name="csX22" fmla="*/ 20168 w 87975"/>
                <a:gd name="csY22" fmla="*/ 43904 h 53950"/>
                <a:gd name="csX23" fmla="*/ 20085 w 87975"/>
                <a:gd name="csY23" fmla="*/ 44212 h 53950"/>
                <a:gd name="csX24" fmla="*/ 20179 w 87975"/>
                <a:gd name="csY24" fmla="*/ 45168 h 53950"/>
                <a:gd name="csX25" fmla="*/ 20651 w 87975"/>
                <a:gd name="csY25" fmla="*/ 49728 h 53950"/>
                <a:gd name="csX26" fmla="*/ 20738 w 87975"/>
                <a:gd name="csY26" fmla="*/ 49897 h 53950"/>
                <a:gd name="csX27" fmla="*/ 18194 w 87975"/>
                <a:gd name="csY27" fmla="*/ 49539 h 53950"/>
                <a:gd name="csX28" fmla="*/ 6569 w 87975"/>
                <a:gd name="csY28" fmla="*/ 46893 h 53950"/>
                <a:gd name="csX29" fmla="*/ 8488 w 87975"/>
                <a:gd name="csY29" fmla="*/ 36784 h 53950"/>
                <a:gd name="csX30" fmla="*/ 7848 w 87975"/>
                <a:gd name="csY30" fmla="*/ 26675 h 53950"/>
                <a:gd name="csX31" fmla="*/ 2853 w 87975"/>
                <a:gd name="csY31" fmla="*/ 26106 h 53950"/>
                <a:gd name="csX32" fmla="*/ 690 w 87975"/>
                <a:gd name="csY32" fmla="*/ 26433 h 53950"/>
                <a:gd name="csX33" fmla="*/ 691 w 87975"/>
                <a:gd name="csY33" fmla="*/ 26396 h 53950"/>
                <a:gd name="csX34" fmla="*/ 1241 w 87975"/>
                <a:gd name="csY34" fmla="*/ 19345 h 53950"/>
                <a:gd name="csX35" fmla="*/ 20423 w 87975"/>
                <a:gd name="csY35" fmla="*/ 14628 h 53950"/>
                <a:gd name="csX36" fmla="*/ 21947 w 87975"/>
                <a:gd name="csY36" fmla="*/ 702 h 53950"/>
                <a:gd name="csX37" fmla="*/ 21648 w 87975"/>
                <a:gd name="csY37" fmla="*/ 0 h 53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87975" h="53950">
                  <a:moveTo>
                    <a:pt x="21648" y="0"/>
                  </a:moveTo>
                  <a:lnTo>
                    <a:pt x="21933" y="21"/>
                  </a:lnTo>
                  <a:cubicBezTo>
                    <a:pt x="24860" y="253"/>
                    <a:pt x="27446" y="516"/>
                    <a:pt x="29204" y="946"/>
                  </a:cubicBezTo>
                  <a:cubicBezTo>
                    <a:pt x="33893" y="2092"/>
                    <a:pt x="31847" y="4451"/>
                    <a:pt x="34831" y="5394"/>
                  </a:cubicBezTo>
                  <a:cubicBezTo>
                    <a:pt x="37815" y="6338"/>
                    <a:pt x="43229" y="5057"/>
                    <a:pt x="47108" y="6607"/>
                  </a:cubicBezTo>
                  <a:cubicBezTo>
                    <a:pt x="50987" y="8158"/>
                    <a:pt x="55889" y="15403"/>
                    <a:pt x="58106" y="14695"/>
                  </a:cubicBezTo>
                  <a:cubicBezTo>
                    <a:pt x="60322" y="13987"/>
                    <a:pt x="57551" y="3709"/>
                    <a:pt x="60407" y="2361"/>
                  </a:cubicBezTo>
                  <a:cubicBezTo>
                    <a:pt x="63264" y="1014"/>
                    <a:pt x="71277" y="4788"/>
                    <a:pt x="75242" y="6607"/>
                  </a:cubicBezTo>
                  <a:cubicBezTo>
                    <a:pt x="79206" y="8427"/>
                    <a:pt x="80272" y="10988"/>
                    <a:pt x="84193" y="13280"/>
                  </a:cubicBezTo>
                  <a:cubicBezTo>
                    <a:pt x="85174" y="13853"/>
                    <a:pt x="86170" y="14697"/>
                    <a:pt x="87215" y="15613"/>
                  </a:cubicBezTo>
                  <a:lnTo>
                    <a:pt x="87975" y="16247"/>
                  </a:lnTo>
                  <a:lnTo>
                    <a:pt x="87177" y="16670"/>
                  </a:lnTo>
                  <a:cubicBezTo>
                    <a:pt x="83568" y="18145"/>
                    <a:pt x="77464" y="18619"/>
                    <a:pt x="75945" y="19851"/>
                  </a:cubicBezTo>
                  <a:cubicBezTo>
                    <a:pt x="73921" y="21494"/>
                    <a:pt x="77650" y="22589"/>
                    <a:pt x="77544" y="24653"/>
                  </a:cubicBezTo>
                  <a:cubicBezTo>
                    <a:pt x="77437" y="26717"/>
                    <a:pt x="74293" y="29497"/>
                    <a:pt x="75306" y="32235"/>
                  </a:cubicBezTo>
                  <a:cubicBezTo>
                    <a:pt x="76318" y="34973"/>
                    <a:pt x="83458" y="38385"/>
                    <a:pt x="83618" y="41081"/>
                  </a:cubicBezTo>
                  <a:cubicBezTo>
                    <a:pt x="83778" y="43776"/>
                    <a:pt x="77490" y="46472"/>
                    <a:pt x="76265" y="48410"/>
                  </a:cubicBezTo>
                  <a:cubicBezTo>
                    <a:pt x="75039" y="50348"/>
                    <a:pt x="77117" y="51990"/>
                    <a:pt x="76265" y="52706"/>
                  </a:cubicBezTo>
                  <a:cubicBezTo>
                    <a:pt x="75412" y="53423"/>
                    <a:pt x="72695" y="55107"/>
                    <a:pt x="71150" y="52706"/>
                  </a:cubicBezTo>
                  <a:cubicBezTo>
                    <a:pt x="69604" y="50305"/>
                    <a:pt x="69764" y="41333"/>
                    <a:pt x="66994" y="38301"/>
                  </a:cubicBezTo>
                  <a:cubicBezTo>
                    <a:pt x="64223" y="35268"/>
                    <a:pt x="61878" y="34130"/>
                    <a:pt x="54525" y="34509"/>
                  </a:cubicBezTo>
                  <a:cubicBezTo>
                    <a:pt x="47172" y="34889"/>
                    <a:pt x="30014" y="37964"/>
                    <a:pt x="22874" y="40575"/>
                  </a:cubicBezTo>
                  <a:cubicBezTo>
                    <a:pt x="21536" y="41065"/>
                    <a:pt x="20706" y="42313"/>
                    <a:pt x="20168" y="43904"/>
                  </a:cubicBezTo>
                  <a:lnTo>
                    <a:pt x="20085" y="44212"/>
                  </a:lnTo>
                  <a:lnTo>
                    <a:pt x="20179" y="45168"/>
                  </a:lnTo>
                  <a:cubicBezTo>
                    <a:pt x="20255" y="46856"/>
                    <a:pt x="20210" y="48424"/>
                    <a:pt x="20651" y="49728"/>
                  </a:cubicBezTo>
                  <a:lnTo>
                    <a:pt x="20738" y="49897"/>
                  </a:lnTo>
                  <a:lnTo>
                    <a:pt x="18194" y="49539"/>
                  </a:lnTo>
                  <a:cubicBezTo>
                    <a:pt x="13471" y="48921"/>
                    <a:pt x="8334" y="48368"/>
                    <a:pt x="6569" y="46893"/>
                  </a:cubicBezTo>
                  <a:cubicBezTo>
                    <a:pt x="3745" y="44535"/>
                    <a:pt x="8274" y="40154"/>
                    <a:pt x="8488" y="36784"/>
                  </a:cubicBezTo>
                  <a:cubicBezTo>
                    <a:pt x="8701" y="33414"/>
                    <a:pt x="9979" y="28275"/>
                    <a:pt x="7848" y="26675"/>
                  </a:cubicBezTo>
                  <a:cubicBezTo>
                    <a:pt x="6782" y="25874"/>
                    <a:pt x="4997" y="25853"/>
                    <a:pt x="2853" y="26106"/>
                  </a:cubicBezTo>
                  <a:lnTo>
                    <a:pt x="690" y="26433"/>
                  </a:lnTo>
                  <a:lnTo>
                    <a:pt x="691" y="26396"/>
                  </a:lnTo>
                  <a:cubicBezTo>
                    <a:pt x="458" y="23338"/>
                    <a:pt x="-1024" y="21276"/>
                    <a:pt x="1241" y="19345"/>
                  </a:cubicBezTo>
                  <a:cubicBezTo>
                    <a:pt x="4864" y="16256"/>
                    <a:pt x="17084" y="17997"/>
                    <a:pt x="20423" y="14628"/>
                  </a:cubicBezTo>
                  <a:cubicBezTo>
                    <a:pt x="23345" y="11679"/>
                    <a:pt x="23329" y="4817"/>
                    <a:pt x="21947" y="702"/>
                  </a:cubicBezTo>
                  <a:lnTo>
                    <a:pt x="21648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58" name="直線矢印コネクタ 1857">
              <a:extLst>
                <a:ext uri="{FF2B5EF4-FFF2-40B4-BE49-F238E27FC236}">
                  <a16:creationId xmlns:a16="http://schemas.microsoft.com/office/drawing/2014/main" id="{E00CB603-D261-B2B9-32EA-75D1EE747A73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4205288"/>
              <a:ext cx="1302544" cy="1476375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04" name="グループ化 2003">
            <a:extLst>
              <a:ext uri="{FF2B5EF4-FFF2-40B4-BE49-F238E27FC236}">
                <a16:creationId xmlns:a16="http://schemas.microsoft.com/office/drawing/2014/main" id="{5BDA9109-B13F-22AF-E4EA-A4855A80D6A4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2A0835D9-63C4-8D82-7F24-D34CF0A1FC89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ECF9163D-097B-321D-455F-F47EF9030A2A}"/>
                </a:ext>
              </a:extLst>
            </p:cNvPr>
            <p:cNvSpPr txBox="1"/>
            <p:nvPr/>
          </p:nvSpPr>
          <p:spPr>
            <a:xfrm>
              <a:off x="4916223" y="1233670"/>
              <a:ext cx="1261884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E6416AF-7E27-D972-FA41-7A0964DF445A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DA89EEC-F444-A601-F208-C27268B7BBBD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9DE886D5-0CB0-9661-F7A4-322F3850097D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4E99AEF8-6CB8-294A-898E-26C1927E317D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3D6D8FFE-26B1-7DD7-2A1B-7E41D31C4EC3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A385E401-164D-AB34-509E-196A867CBEA6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1ACE333D-42A6-7C64-41A2-D9AFB40C5C74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8970F0E6-C55A-4353-9406-F024055AD36C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D6A5C8AE-2826-7B64-2204-B94E38FA2B66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7DC31BCD-7D16-8DA4-1428-32A5ABDB507C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993588B5-6742-40C5-E702-319B46D629AF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86D70741-9EA7-FC4D-B622-74DEF07B35D9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796E3415-FCA1-0DFB-E4E6-E82B96FA7B24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1766F3E5-9B22-9A5A-20EC-64F03A1317AD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619F3282-781E-CB81-025B-A3EDD886C64A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AB6ADBDF-9D04-BBEB-73DD-CE6F54870754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2C874A50-F426-CEB0-D992-84D680909052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17B4D057-9B52-1F15-2201-72BD608D73A8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A1AB6094-C518-87AF-AE65-BF3EE492E674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80E5729D-F63B-7973-E111-EAA0CAACBB12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46A8ED38-EECD-4A23-EF79-9A070007D5AA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7A267BC4-82A5-6D52-578C-672E2B89EBAA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CA257B90-B6D1-6E7C-C221-3C898A859BDB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5500F0D4-038B-9D36-CF1F-83961E800B3F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0C2C86AA-A76C-71F2-778B-B0776CF52EC4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4B3F5505-5EE0-30A5-2050-6AE2942D1F00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DA2129FD-0273-6CC5-FBBB-C940DD839540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3C67C069-3B29-2E4B-5ABC-D705F236F24A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F7BA133B-B02C-AF32-9AA4-38B5D5A13F46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A849E830-194D-DCF3-F95A-713F5239A015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A926A778-1D4C-9EBC-C03E-ECED2D79DBB9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D437BF91-7A3D-3DB7-00C6-422DEEAFA6CA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6CDFB29E-7D38-61E8-257B-CF4492F71044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BB7FF3FB-A555-A205-F4CE-7034421F5850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370E6609-C84D-A129-D3A2-C2874A4275E9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2028B57F-EFF8-B27D-9079-054A7D14486B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DC98E059-BCD7-9AF4-2537-A161B343322B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443813B5-15FA-9DAC-6B9F-3701768849ED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7AED6C3C-F017-2183-5CA7-173C37BE33C7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0D224E02-F232-1969-AE35-9C2898905340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1B01178D-04BC-0FC3-FB35-9664BB08E795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DC4B124C-0CC2-76B5-A51E-B6D8B9F97A72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CDE4D788-45A3-4293-A8BC-3675133678A6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4FADEC08-DC6C-24AB-7B07-036665F89D70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8005B1E3-FF1F-3FC3-BFB8-8587942353DE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82201466-03BF-D6C8-8914-7ED6B6AC825A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CCE41036-8310-CBFD-EDFC-A5026CEB719A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F1AD2F61-A2A3-33B3-DFE5-F883A77667F2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11FB532B-1474-3768-1C6C-FBDC79C382DD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94" name="フリーフォーム: 図形 1793">
              <a:extLst>
                <a:ext uri="{FF2B5EF4-FFF2-40B4-BE49-F238E27FC236}">
                  <a16:creationId xmlns:a16="http://schemas.microsoft.com/office/drawing/2014/main" id="{BF25E37C-8A1F-0868-E280-88A878B2F101}"/>
                </a:ext>
              </a:extLst>
            </p:cNvPr>
            <p:cNvSpPr/>
            <p:nvPr/>
          </p:nvSpPr>
          <p:spPr>
            <a:xfrm>
              <a:off x="5557755" y="2721151"/>
              <a:ext cx="74912" cy="135915"/>
            </a:xfrm>
            <a:custGeom>
              <a:avLst/>
              <a:gdLst>
                <a:gd name="csX0" fmla="*/ 48749 w 74912"/>
                <a:gd name="csY0" fmla="*/ 132674 h 135915"/>
                <a:gd name="csX1" fmla="*/ 50256 w 74912"/>
                <a:gd name="csY1" fmla="*/ 133696 h 135915"/>
                <a:gd name="csX2" fmla="*/ 50687 w 74912"/>
                <a:gd name="csY2" fmla="*/ 134718 h 135915"/>
                <a:gd name="csX3" fmla="*/ 48318 w 74912"/>
                <a:gd name="csY3" fmla="*/ 135910 h 135915"/>
                <a:gd name="csX4" fmla="*/ 47887 w 74912"/>
                <a:gd name="csY4" fmla="*/ 134207 h 135915"/>
                <a:gd name="csX5" fmla="*/ 48749 w 74912"/>
                <a:gd name="csY5" fmla="*/ 132674 h 135915"/>
                <a:gd name="csX6" fmla="*/ 43795 w 74912"/>
                <a:gd name="csY6" fmla="*/ 117860 h 135915"/>
                <a:gd name="csX7" fmla="*/ 46379 w 74912"/>
                <a:gd name="csY7" fmla="*/ 119222 h 135915"/>
                <a:gd name="csX8" fmla="*/ 44872 w 74912"/>
                <a:gd name="csY8" fmla="*/ 122287 h 135915"/>
                <a:gd name="csX9" fmla="*/ 40779 w 74912"/>
                <a:gd name="csY9" fmla="*/ 122287 h 135915"/>
                <a:gd name="csX10" fmla="*/ 40995 w 74912"/>
                <a:gd name="csY10" fmla="*/ 119393 h 135915"/>
                <a:gd name="csX11" fmla="*/ 43795 w 74912"/>
                <a:gd name="csY11" fmla="*/ 117860 h 135915"/>
                <a:gd name="csX12" fmla="*/ 17108 w 74912"/>
                <a:gd name="csY12" fmla="*/ 109780 h 135915"/>
                <a:gd name="csX13" fmla="*/ 19455 w 74912"/>
                <a:gd name="csY13" fmla="*/ 111049 h 135915"/>
                <a:gd name="csX14" fmla="*/ 19455 w 74912"/>
                <a:gd name="csY14" fmla="*/ 112582 h 135915"/>
                <a:gd name="csX15" fmla="*/ 15794 w 74912"/>
                <a:gd name="csY15" fmla="*/ 113944 h 135915"/>
                <a:gd name="csX16" fmla="*/ 16440 w 74912"/>
                <a:gd name="csY16" fmla="*/ 109857 h 135915"/>
                <a:gd name="csX17" fmla="*/ 17108 w 74912"/>
                <a:gd name="csY17" fmla="*/ 109780 h 135915"/>
                <a:gd name="csX18" fmla="*/ 26994 w 74912"/>
                <a:gd name="csY18" fmla="*/ 98109 h 135915"/>
                <a:gd name="csX19" fmla="*/ 26779 w 74912"/>
                <a:gd name="csY19" fmla="*/ 104239 h 135915"/>
                <a:gd name="csX20" fmla="*/ 23978 w 74912"/>
                <a:gd name="csY20" fmla="*/ 102366 h 135915"/>
                <a:gd name="csX21" fmla="*/ 23978 w 74912"/>
                <a:gd name="csY21" fmla="*/ 100493 h 135915"/>
                <a:gd name="csX22" fmla="*/ 26994 w 74912"/>
                <a:gd name="csY22" fmla="*/ 98109 h 135915"/>
                <a:gd name="csX23" fmla="*/ 33354 w 74912"/>
                <a:gd name="csY23" fmla="*/ 73961 h 135915"/>
                <a:gd name="csX24" fmla="*/ 37548 w 74912"/>
                <a:gd name="csY24" fmla="*/ 74951 h 135915"/>
                <a:gd name="csX25" fmla="*/ 37764 w 74912"/>
                <a:gd name="csY25" fmla="*/ 81252 h 135915"/>
                <a:gd name="csX26" fmla="*/ 33025 w 74912"/>
                <a:gd name="csY26" fmla="*/ 79719 h 135915"/>
                <a:gd name="csX27" fmla="*/ 31302 w 74912"/>
                <a:gd name="csY27" fmla="*/ 74441 h 135915"/>
                <a:gd name="csX28" fmla="*/ 33354 w 74912"/>
                <a:gd name="csY28" fmla="*/ 73961 h 135915"/>
                <a:gd name="csX29" fmla="*/ 9006 w 74912"/>
                <a:gd name="csY29" fmla="*/ 9 h 135915"/>
                <a:gd name="csX30" fmla="*/ 32336 w 74912"/>
                <a:gd name="csY30" fmla="*/ 7392 h 135915"/>
                <a:gd name="csX31" fmla="*/ 44915 w 74912"/>
                <a:gd name="csY31" fmla="*/ 6711 h 135915"/>
                <a:gd name="csX32" fmla="*/ 50085 w 74912"/>
                <a:gd name="csY32" fmla="*/ 8754 h 135915"/>
                <a:gd name="csX33" fmla="*/ 61286 w 74912"/>
                <a:gd name="csY33" fmla="*/ 5758 h 135915"/>
                <a:gd name="csX34" fmla="*/ 68146 w 74912"/>
                <a:gd name="csY34" fmla="*/ 6371 h 135915"/>
                <a:gd name="csX35" fmla="*/ 69567 w 74912"/>
                <a:gd name="csY35" fmla="*/ 6716 h 135915"/>
                <a:gd name="csX36" fmla="*/ 69406 w 74912"/>
                <a:gd name="csY36" fmla="*/ 7358 h 135915"/>
                <a:gd name="csX37" fmla="*/ 69557 w 74912"/>
                <a:gd name="csY37" fmla="*/ 10117 h 135915"/>
                <a:gd name="csX38" fmla="*/ 73725 w 74912"/>
                <a:gd name="csY38" fmla="*/ 14229 h 135915"/>
                <a:gd name="csX39" fmla="*/ 74912 w 74912"/>
                <a:gd name="csY39" fmla="*/ 15357 h 135915"/>
                <a:gd name="csX40" fmla="*/ 74597 w 74912"/>
                <a:gd name="csY40" fmla="*/ 15259 h 135915"/>
                <a:gd name="csX41" fmla="*/ 70289 w 74912"/>
                <a:gd name="csY41" fmla="*/ 19176 h 135915"/>
                <a:gd name="csX42" fmla="*/ 59735 w 74912"/>
                <a:gd name="csY42" fmla="*/ 16792 h 135915"/>
                <a:gd name="csX43" fmla="*/ 62750 w 74912"/>
                <a:gd name="csY43" fmla="*/ 25987 h 135915"/>
                <a:gd name="csX44" fmla="*/ 62109 w 74912"/>
                <a:gd name="csY44" fmla="*/ 26691 h 135915"/>
                <a:gd name="csX45" fmla="*/ 61593 w 74912"/>
                <a:gd name="csY45" fmla="*/ 26964 h 135915"/>
                <a:gd name="csX46" fmla="*/ 61081 w 74912"/>
                <a:gd name="csY46" fmla="*/ 26537 h 135915"/>
                <a:gd name="csX47" fmla="*/ 59045 w 74912"/>
                <a:gd name="csY47" fmla="*/ 24965 h 135915"/>
                <a:gd name="csX48" fmla="*/ 53014 w 74912"/>
                <a:gd name="csY48" fmla="*/ 20470 h 135915"/>
                <a:gd name="csX49" fmla="*/ 43020 w 74912"/>
                <a:gd name="csY49" fmla="*/ 17609 h 135915"/>
                <a:gd name="csX50" fmla="*/ 41469 w 74912"/>
                <a:gd name="csY50" fmla="*/ 25919 h 135915"/>
                <a:gd name="csX51" fmla="*/ 34060 w 74912"/>
                <a:gd name="csY51" fmla="*/ 20470 h 135915"/>
                <a:gd name="csX52" fmla="*/ 25788 w 74912"/>
                <a:gd name="csY52" fmla="*/ 19652 h 135915"/>
                <a:gd name="csX53" fmla="*/ 21997 w 74912"/>
                <a:gd name="csY53" fmla="*/ 16655 h 135915"/>
                <a:gd name="csX54" fmla="*/ 17098 w 74912"/>
                <a:gd name="csY54" fmla="*/ 16032 h 135915"/>
                <a:gd name="csX55" fmla="*/ 16906 w 74912"/>
                <a:gd name="csY55" fmla="*/ 16018 h 135915"/>
                <a:gd name="csX56" fmla="*/ 16656 w 74912"/>
                <a:gd name="csY56" fmla="*/ 15429 h 135915"/>
                <a:gd name="csX57" fmla="*/ 8040 w 74912"/>
                <a:gd name="csY57" fmla="*/ 11116 h 135915"/>
                <a:gd name="csX58" fmla="*/ 4593 w 74912"/>
                <a:gd name="csY58" fmla="*/ 3623 h 135915"/>
                <a:gd name="csX59" fmla="*/ 1434 w 74912"/>
                <a:gd name="csY59" fmla="*/ 3396 h 135915"/>
                <a:gd name="csX60" fmla="*/ 381 w 74912"/>
                <a:gd name="csY60" fmla="*/ 3124 h 135915"/>
                <a:gd name="csX61" fmla="*/ 0 w 74912"/>
                <a:gd name="csY61" fmla="*/ 3021 h 135915"/>
                <a:gd name="csX62" fmla="*/ 2469 w 74912"/>
                <a:gd name="csY62" fmla="*/ 1637 h 135915"/>
                <a:gd name="csX63" fmla="*/ 7695 w 74912"/>
                <a:gd name="csY63" fmla="*/ 36 h 135915"/>
                <a:gd name="csX64" fmla="*/ 9006 w 74912"/>
                <a:gd name="csY64" fmla="*/ 9 h 13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</a:cxnLst>
              <a:rect l="l" t="t" r="r" b="b"/>
              <a:pathLst>
                <a:path w="74912" h="135915">
                  <a:moveTo>
                    <a:pt x="48749" y="132674"/>
                  </a:moveTo>
                  <a:cubicBezTo>
                    <a:pt x="49144" y="132589"/>
                    <a:pt x="50041" y="133327"/>
                    <a:pt x="50256" y="133696"/>
                  </a:cubicBezTo>
                  <a:cubicBezTo>
                    <a:pt x="50472" y="134065"/>
                    <a:pt x="51010" y="134349"/>
                    <a:pt x="50687" y="134718"/>
                  </a:cubicBezTo>
                  <a:cubicBezTo>
                    <a:pt x="50364" y="135087"/>
                    <a:pt x="48785" y="135995"/>
                    <a:pt x="48318" y="135910"/>
                  </a:cubicBezTo>
                  <a:cubicBezTo>
                    <a:pt x="47851" y="135824"/>
                    <a:pt x="47815" y="134746"/>
                    <a:pt x="47887" y="134207"/>
                  </a:cubicBezTo>
                  <a:cubicBezTo>
                    <a:pt x="47959" y="133668"/>
                    <a:pt x="48354" y="132759"/>
                    <a:pt x="48749" y="132674"/>
                  </a:cubicBezTo>
                  <a:close/>
                  <a:moveTo>
                    <a:pt x="43795" y="117860"/>
                  </a:moveTo>
                  <a:cubicBezTo>
                    <a:pt x="44692" y="117832"/>
                    <a:pt x="46308" y="118456"/>
                    <a:pt x="46379" y="119222"/>
                  </a:cubicBezTo>
                  <a:cubicBezTo>
                    <a:pt x="46451" y="119989"/>
                    <a:pt x="45805" y="121777"/>
                    <a:pt x="44872" y="122287"/>
                  </a:cubicBezTo>
                  <a:cubicBezTo>
                    <a:pt x="43938" y="122798"/>
                    <a:pt x="41425" y="122770"/>
                    <a:pt x="40779" y="122287"/>
                  </a:cubicBezTo>
                  <a:cubicBezTo>
                    <a:pt x="40133" y="121805"/>
                    <a:pt x="40492" y="120131"/>
                    <a:pt x="40995" y="119393"/>
                  </a:cubicBezTo>
                  <a:cubicBezTo>
                    <a:pt x="41497" y="118655"/>
                    <a:pt x="42897" y="117889"/>
                    <a:pt x="43795" y="117860"/>
                  </a:cubicBezTo>
                  <a:close/>
                  <a:moveTo>
                    <a:pt x="17108" y="109780"/>
                  </a:moveTo>
                  <a:cubicBezTo>
                    <a:pt x="17941" y="109948"/>
                    <a:pt x="19132" y="110730"/>
                    <a:pt x="19455" y="111049"/>
                  </a:cubicBezTo>
                  <a:cubicBezTo>
                    <a:pt x="19886" y="111475"/>
                    <a:pt x="20066" y="112099"/>
                    <a:pt x="19455" y="112582"/>
                  </a:cubicBezTo>
                  <a:cubicBezTo>
                    <a:pt x="18845" y="113064"/>
                    <a:pt x="16296" y="114398"/>
                    <a:pt x="15794" y="113944"/>
                  </a:cubicBezTo>
                  <a:cubicBezTo>
                    <a:pt x="15291" y="113490"/>
                    <a:pt x="15829" y="110340"/>
                    <a:pt x="16440" y="109857"/>
                  </a:cubicBezTo>
                  <a:cubicBezTo>
                    <a:pt x="16592" y="109737"/>
                    <a:pt x="16830" y="109724"/>
                    <a:pt x="17108" y="109780"/>
                  </a:cubicBezTo>
                  <a:close/>
                  <a:moveTo>
                    <a:pt x="26994" y="98109"/>
                  </a:moveTo>
                  <a:cubicBezTo>
                    <a:pt x="27461" y="98733"/>
                    <a:pt x="27281" y="103643"/>
                    <a:pt x="26779" y="104239"/>
                  </a:cubicBezTo>
                  <a:cubicBezTo>
                    <a:pt x="26276" y="104835"/>
                    <a:pt x="24445" y="102990"/>
                    <a:pt x="23978" y="102366"/>
                  </a:cubicBezTo>
                  <a:cubicBezTo>
                    <a:pt x="23512" y="101742"/>
                    <a:pt x="23476" y="101202"/>
                    <a:pt x="23978" y="100493"/>
                  </a:cubicBezTo>
                  <a:cubicBezTo>
                    <a:pt x="24481" y="99783"/>
                    <a:pt x="26527" y="97485"/>
                    <a:pt x="26994" y="98109"/>
                  </a:cubicBezTo>
                  <a:close/>
                  <a:moveTo>
                    <a:pt x="33354" y="73961"/>
                  </a:moveTo>
                  <a:cubicBezTo>
                    <a:pt x="34948" y="73923"/>
                    <a:pt x="36942" y="74260"/>
                    <a:pt x="37548" y="74951"/>
                  </a:cubicBezTo>
                  <a:cubicBezTo>
                    <a:pt x="38518" y="76058"/>
                    <a:pt x="38518" y="80457"/>
                    <a:pt x="37764" y="81252"/>
                  </a:cubicBezTo>
                  <a:cubicBezTo>
                    <a:pt x="37010" y="82046"/>
                    <a:pt x="34102" y="80854"/>
                    <a:pt x="33025" y="79719"/>
                  </a:cubicBezTo>
                  <a:cubicBezTo>
                    <a:pt x="31948" y="78584"/>
                    <a:pt x="30548" y="75235"/>
                    <a:pt x="31302" y="74441"/>
                  </a:cubicBezTo>
                  <a:cubicBezTo>
                    <a:pt x="31585" y="74143"/>
                    <a:pt x="32397" y="73984"/>
                    <a:pt x="33354" y="73961"/>
                  </a:cubicBezTo>
                  <a:close/>
                  <a:moveTo>
                    <a:pt x="9006" y="9"/>
                  </a:moveTo>
                  <a:cubicBezTo>
                    <a:pt x="15833" y="278"/>
                    <a:pt x="26521" y="6349"/>
                    <a:pt x="32336" y="7392"/>
                  </a:cubicBezTo>
                  <a:cubicBezTo>
                    <a:pt x="38540" y="8505"/>
                    <a:pt x="41957" y="6484"/>
                    <a:pt x="44915" y="6711"/>
                  </a:cubicBezTo>
                  <a:cubicBezTo>
                    <a:pt x="47874" y="6938"/>
                    <a:pt x="47357" y="8913"/>
                    <a:pt x="50085" y="8754"/>
                  </a:cubicBezTo>
                  <a:cubicBezTo>
                    <a:pt x="52813" y="8596"/>
                    <a:pt x="57150" y="5803"/>
                    <a:pt x="61286" y="5758"/>
                  </a:cubicBezTo>
                  <a:cubicBezTo>
                    <a:pt x="63353" y="5735"/>
                    <a:pt x="65759" y="5928"/>
                    <a:pt x="68146" y="6371"/>
                  </a:cubicBezTo>
                  <a:lnTo>
                    <a:pt x="69567" y="6716"/>
                  </a:lnTo>
                  <a:lnTo>
                    <a:pt x="69406" y="7358"/>
                  </a:lnTo>
                  <a:cubicBezTo>
                    <a:pt x="69162" y="8147"/>
                    <a:pt x="68968" y="8925"/>
                    <a:pt x="69557" y="10117"/>
                  </a:cubicBezTo>
                  <a:cubicBezTo>
                    <a:pt x="70145" y="11309"/>
                    <a:pt x="72041" y="12728"/>
                    <a:pt x="73725" y="14229"/>
                  </a:cubicBezTo>
                  <a:lnTo>
                    <a:pt x="74912" y="15357"/>
                  </a:lnTo>
                  <a:lnTo>
                    <a:pt x="74597" y="15259"/>
                  </a:lnTo>
                  <a:cubicBezTo>
                    <a:pt x="72622" y="14833"/>
                    <a:pt x="72766" y="18920"/>
                    <a:pt x="70289" y="19176"/>
                  </a:cubicBezTo>
                  <a:cubicBezTo>
                    <a:pt x="67812" y="19431"/>
                    <a:pt x="60991" y="15656"/>
                    <a:pt x="59735" y="16792"/>
                  </a:cubicBezTo>
                  <a:cubicBezTo>
                    <a:pt x="58478" y="17927"/>
                    <a:pt x="63791" y="23887"/>
                    <a:pt x="62750" y="25987"/>
                  </a:cubicBezTo>
                  <a:cubicBezTo>
                    <a:pt x="62620" y="26249"/>
                    <a:pt x="62399" y="26482"/>
                    <a:pt x="62109" y="26691"/>
                  </a:cubicBezTo>
                  <a:lnTo>
                    <a:pt x="61593" y="26964"/>
                  </a:lnTo>
                  <a:lnTo>
                    <a:pt x="61081" y="26537"/>
                  </a:lnTo>
                  <a:cubicBezTo>
                    <a:pt x="60377" y="25920"/>
                    <a:pt x="59706" y="25351"/>
                    <a:pt x="59045" y="24965"/>
                  </a:cubicBezTo>
                  <a:cubicBezTo>
                    <a:pt x="56403" y="23421"/>
                    <a:pt x="55685" y="21696"/>
                    <a:pt x="53014" y="20470"/>
                  </a:cubicBezTo>
                  <a:cubicBezTo>
                    <a:pt x="50343" y="19244"/>
                    <a:pt x="44944" y="16701"/>
                    <a:pt x="43020" y="17609"/>
                  </a:cubicBezTo>
                  <a:cubicBezTo>
                    <a:pt x="41096" y="18517"/>
                    <a:pt x="42963" y="25442"/>
                    <a:pt x="41469" y="25919"/>
                  </a:cubicBezTo>
                  <a:cubicBezTo>
                    <a:pt x="39976" y="26395"/>
                    <a:pt x="36673" y="21514"/>
                    <a:pt x="34060" y="20470"/>
                  </a:cubicBezTo>
                  <a:cubicBezTo>
                    <a:pt x="31446" y="19425"/>
                    <a:pt x="27799" y="20288"/>
                    <a:pt x="25788" y="19652"/>
                  </a:cubicBezTo>
                  <a:cubicBezTo>
                    <a:pt x="23778" y="19017"/>
                    <a:pt x="25157" y="17427"/>
                    <a:pt x="21997" y="16655"/>
                  </a:cubicBezTo>
                  <a:cubicBezTo>
                    <a:pt x="20813" y="16366"/>
                    <a:pt x="19071" y="16188"/>
                    <a:pt x="17098" y="16032"/>
                  </a:cubicBezTo>
                  <a:lnTo>
                    <a:pt x="16906" y="16018"/>
                  </a:lnTo>
                  <a:lnTo>
                    <a:pt x="16656" y="15429"/>
                  </a:lnTo>
                  <a:cubicBezTo>
                    <a:pt x="15315" y="12970"/>
                    <a:pt x="10050" y="13083"/>
                    <a:pt x="8040" y="11116"/>
                  </a:cubicBezTo>
                  <a:cubicBezTo>
                    <a:pt x="6029" y="9148"/>
                    <a:pt x="5694" y="4910"/>
                    <a:pt x="4593" y="3623"/>
                  </a:cubicBezTo>
                  <a:cubicBezTo>
                    <a:pt x="3493" y="2337"/>
                    <a:pt x="4641" y="4191"/>
                    <a:pt x="1434" y="3396"/>
                  </a:cubicBezTo>
                  <a:cubicBezTo>
                    <a:pt x="1134" y="3322"/>
                    <a:pt x="779" y="3230"/>
                    <a:pt x="381" y="3124"/>
                  </a:cubicBezTo>
                  <a:lnTo>
                    <a:pt x="0" y="3021"/>
                  </a:lnTo>
                  <a:lnTo>
                    <a:pt x="2469" y="1637"/>
                  </a:lnTo>
                  <a:cubicBezTo>
                    <a:pt x="4225" y="783"/>
                    <a:pt x="6022" y="184"/>
                    <a:pt x="7695" y="36"/>
                  </a:cubicBezTo>
                  <a:cubicBezTo>
                    <a:pt x="8113" y="-1"/>
                    <a:pt x="8551" y="-9"/>
                    <a:pt x="9006" y="9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5" name="フリーフォーム: 図形 1794">
              <a:extLst>
                <a:ext uri="{FF2B5EF4-FFF2-40B4-BE49-F238E27FC236}">
                  <a16:creationId xmlns:a16="http://schemas.microsoft.com/office/drawing/2014/main" id="{7B37AAE8-86D9-476C-9116-5CB979FBC6C6}"/>
                </a:ext>
              </a:extLst>
            </p:cNvPr>
            <p:cNvSpPr/>
            <p:nvPr/>
          </p:nvSpPr>
          <p:spPr>
            <a:xfrm>
              <a:off x="5560077" y="2737168"/>
              <a:ext cx="59270" cy="36348"/>
            </a:xfrm>
            <a:custGeom>
              <a:avLst/>
              <a:gdLst>
                <a:gd name="csX0" fmla="*/ 14584 w 59270"/>
                <a:gd name="csY0" fmla="*/ 0 h 36348"/>
                <a:gd name="csX1" fmla="*/ 14776 w 59270"/>
                <a:gd name="csY1" fmla="*/ 14 h 36348"/>
                <a:gd name="csX2" fmla="*/ 19675 w 59270"/>
                <a:gd name="csY2" fmla="*/ 637 h 36348"/>
                <a:gd name="csX3" fmla="*/ 23466 w 59270"/>
                <a:gd name="csY3" fmla="*/ 3634 h 36348"/>
                <a:gd name="csX4" fmla="*/ 31737 w 59270"/>
                <a:gd name="csY4" fmla="*/ 4452 h 36348"/>
                <a:gd name="csX5" fmla="*/ 39146 w 59270"/>
                <a:gd name="csY5" fmla="*/ 9900 h 36348"/>
                <a:gd name="csX6" fmla="*/ 40697 w 59270"/>
                <a:gd name="csY6" fmla="*/ 1591 h 36348"/>
                <a:gd name="csX7" fmla="*/ 50691 w 59270"/>
                <a:gd name="csY7" fmla="*/ 4452 h 36348"/>
                <a:gd name="csX8" fmla="*/ 56722 w 59270"/>
                <a:gd name="csY8" fmla="*/ 8947 h 36348"/>
                <a:gd name="csX9" fmla="*/ 58758 w 59270"/>
                <a:gd name="csY9" fmla="*/ 10519 h 36348"/>
                <a:gd name="csX10" fmla="*/ 59270 w 59270"/>
                <a:gd name="csY10" fmla="*/ 10946 h 36348"/>
                <a:gd name="csX11" fmla="*/ 58733 w 59270"/>
                <a:gd name="csY11" fmla="*/ 11231 h 36348"/>
                <a:gd name="csX12" fmla="*/ 51165 w 59270"/>
                <a:gd name="csY12" fmla="*/ 13374 h 36348"/>
                <a:gd name="csX13" fmla="*/ 52242 w 59270"/>
                <a:gd name="csY13" fmla="*/ 16609 h 36348"/>
                <a:gd name="csX14" fmla="*/ 50735 w 59270"/>
                <a:gd name="csY14" fmla="*/ 21718 h 36348"/>
                <a:gd name="csX15" fmla="*/ 56335 w 59270"/>
                <a:gd name="csY15" fmla="*/ 27677 h 36348"/>
                <a:gd name="csX16" fmla="*/ 51381 w 59270"/>
                <a:gd name="csY16" fmla="*/ 32615 h 36348"/>
                <a:gd name="csX17" fmla="*/ 51381 w 59270"/>
                <a:gd name="csY17" fmla="*/ 35510 h 36348"/>
                <a:gd name="csX18" fmla="*/ 47935 w 59270"/>
                <a:gd name="csY18" fmla="*/ 35510 h 36348"/>
                <a:gd name="csX19" fmla="*/ 45134 w 59270"/>
                <a:gd name="csY19" fmla="*/ 25804 h 36348"/>
                <a:gd name="csX20" fmla="*/ 36734 w 59270"/>
                <a:gd name="csY20" fmla="*/ 23250 h 36348"/>
                <a:gd name="csX21" fmla="*/ 15410 w 59270"/>
                <a:gd name="csY21" fmla="*/ 27337 h 36348"/>
                <a:gd name="csX22" fmla="*/ 13587 w 59270"/>
                <a:gd name="csY22" fmla="*/ 29580 h 36348"/>
                <a:gd name="csX23" fmla="*/ 13531 w 59270"/>
                <a:gd name="csY23" fmla="*/ 29787 h 36348"/>
                <a:gd name="csX24" fmla="*/ 13594 w 59270"/>
                <a:gd name="csY24" fmla="*/ 30431 h 36348"/>
                <a:gd name="csX25" fmla="*/ 13912 w 59270"/>
                <a:gd name="csY25" fmla="*/ 33503 h 36348"/>
                <a:gd name="csX26" fmla="*/ 13971 w 59270"/>
                <a:gd name="csY26" fmla="*/ 33617 h 36348"/>
                <a:gd name="csX27" fmla="*/ 12257 w 59270"/>
                <a:gd name="csY27" fmla="*/ 33376 h 36348"/>
                <a:gd name="csX28" fmla="*/ 4425 w 59270"/>
                <a:gd name="csY28" fmla="*/ 31594 h 36348"/>
                <a:gd name="csX29" fmla="*/ 5717 w 59270"/>
                <a:gd name="csY29" fmla="*/ 24783 h 36348"/>
                <a:gd name="csX30" fmla="*/ 5287 w 59270"/>
                <a:gd name="csY30" fmla="*/ 17972 h 36348"/>
                <a:gd name="csX31" fmla="*/ 1921 w 59270"/>
                <a:gd name="csY31" fmla="*/ 17588 h 36348"/>
                <a:gd name="csX32" fmla="*/ 464 w 59270"/>
                <a:gd name="csY32" fmla="*/ 17809 h 36348"/>
                <a:gd name="csX33" fmla="*/ 465 w 59270"/>
                <a:gd name="csY33" fmla="*/ 17784 h 36348"/>
                <a:gd name="csX34" fmla="*/ 835 w 59270"/>
                <a:gd name="csY34" fmla="*/ 13034 h 36348"/>
                <a:gd name="csX35" fmla="*/ 13759 w 59270"/>
                <a:gd name="csY35" fmla="*/ 9855 h 36348"/>
                <a:gd name="csX36" fmla="*/ 14786 w 59270"/>
                <a:gd name="csY36" fmla="*/ 473 h 36348"/>
                <a:gd name="csX37" fmla="*/ 14584 w 59270"/>
                <a:gd name="csY37" fmla="*/ 0 h 363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59270" h="36348">
                  <a:moveTo>
                    <a:pt x="14584" y="0"/>
                  </a:moveTo>
                  <a:lnTo>
                    <a:pt x="14776" y="14"/>
                  </a:lnTo>
                  <a:cubicBezTo>
                    <a:pt x="16748" y="170"/>
                    <a:pt x="18490" y="348"/>
                    <a:pt x="19675" y="637"/>
                  </a:cubicBezTo>
                  <a:cubicBezTo>
                    <a:pt x="22834" y="1409"/>
                    <a:pt x="21455" y="2999"/>
                    <a:pt x="23466" y="3634"/>
                  </a:cubicBezTo>
                  <a:cubicBezTo>
                    <a:pt x="25476" y="4270"/>
                    <a:pt x="29123" y="3407"/>
                    <a:pt x="31737" y="4452"/>
                  </a:cubicBezTo>
                  <a:cubicBezTo>
                    <a:pt x="34350" y="5496"/>
                    <a:pt x="37653" y="10377"/>
                    <a:pt x="39146" y="9900"/>
                  </a:cubicBezTo>
                  <a:cubicBezTo>
                    <a:pt x="40640" y="9424"/>
                    <a:pt x="38773" y="2499"/>
                    <a:pt x="40697" y="1591"/>
                  </a:cubicBezTo>
                  <a:cubicBezTo>
                    <a:pt x="42621" y="683"/>
                    <a:pt x="48021" y="3226"/>
                    <a:pt x="50691" y="4452"/>
                  </a:cubicBezTo>
                  <a:cubicBezTo>
                    <a:pt x="53362" y="5678"/>
                    <a:pt x="54080" y="7403"/>
                    <a:pt x="56722" y="8947"/>
                  </a:cubicBezTo>
                  <a:cubicBezTo>
                    <a:pt x="57383" y="9333"/>
                    <a:pt x="58054" y="9902"/>
                    <a:pt x="58758" y="10519"/>
                  </a:cubicBezTo>
                  <a:lnTo>
                    <a:pt x="59270" y="10946"/>
                  </a:lnTo>
                  <a:lnTo>
                    <a:pt x="58733" y="11231"/>
                  </a:lnTo>
                  <a:cubicBezTo>
                    <a:pt x="56301" y="12225"/>
                    <a:pt x="52189" y="12544"/>
                    <a:pt x="51165" y="13374"/>
                  </a:cubicBezTo>
                  <a:cubicBezTo>
                    <a:pt x="49801" y="14481"/>
                    <a:pt x="52314" y="15219"/>
                    <a:pt x="52242" y="16609"/>
                  </a:cubicBezTo>
                  <a:cubicBezTo>
                    <a:pt x="52170" y="18000"/>
                    <a:pt x="50053" y="19873"/>
                    <a:pt x="50735" y="21718"/>
                  </a:cubicBezTo>
                  <a:cubicBezTo>
                    <a:pt x="51417" y="23562"/>
                    <a:pt x="56227" y="25861"/>
                    <a:pt x="56335" y="27677"/>
                  </a:cubicBezTo>
                  <a:cubicBezTo>
                    <a:pt x="56443" y="29494"/>
                    <a:pt x="52206" y="31310"/>
                    <a:pt x="51381" y="32615"/>
                  </a:cubicBezTo>
                  <a:cubicBezTo>
                    <a:pt x="50555" y="33921"/>
                    <a:pt x="51955" y="35028"/>
                    <a:pt x="51381" y="35510"/>
                  </a:cubicBezTo>
                  <a:cubicBezTo>
                    <a:pt x="50806" y="35993"/>
                    <a:pt x="48976" y="37128"/>
                    <a:pt x="47935" y="35510"/>
                  </a:cubicBezTo>
                  <a:cubicBezTo>
                    <a:pt x="46893" y="33893"/>
                    <a:pt x="47001" y="27848"/>
                    <a:pt x="45134" y="25804"/>
                  </a:cubicBezTo>
                  <a:cubicBezTo>
                    <a:pt x="43268" y="23761"/>
                    <a:pt x="41688" y="22995"/>
                    <a:pt x="36734" y="23250"/>
                  </a:cubicBezTo>
                  <a:cubicBezTo>
                    <a:pt x="31780" y="23506"/>
                    <a:pt x="20221" y="25577"/>
                    <a:pt x="15410" y="27337"/>
                  </a:cubicBezTo>
                  <a:cubicBezTo>
                    <a:pt x="14508" y="27667"/>
                    <a:pt x="13949" y="28508"/>
                    <a:pt x="13587" y="29580"/>
                  </a:cubicBezTo>
                  <a:lnTo>
                    <a:pt x="13531" y="29787"/>
                  </a:lnTo>
                  <a:lnTo>
                    <a:pt x="13594" y="30431"/>
                  </a:lnTo>
                  <a:cubicBezTo>
                    <a:pt x="13645" y="31569"/>
                    <a:pt x="13615" y="32625"/>
                    <a:pt x="13912" y="33503"/>
                  </a:cubicBezTo>
                  <a:lnTo>
                    <a:pt x="13971" y="33617"/>
                  </a:lnTo>
                  <a:lnTo>
                    <a:pt x="12257" y="33376"/>
                  </a:lnTo>
                  <a:cubicBezTo>
                    <a:pt x="9075" y="32960"/>
                    <a:pt x="5614" y="32587"/>
                    <a:pt x="4425" y="31594"/>
                  </a:cubicBezTo>
                  <a:cubicBezTo>
                    <a:pt x="2522" y="30005"/>
                    <a:pt x="5574" y="27053"/>
                    <a:pt x="5717" y="24783"/>
                  </a:cubicBezTo>
                  <a:cubicBezTo>
                    <a:pt x="5861" y="22512"/>
                    <a:pt x="6723" y="19050"/>
                    <a:pt x="5287" y="17972"/>
                  </a:cubicBezTo>
                  <a:cubicBezTo>
                    <a:pt x="4569" y="17432"/>
                    <a:pt x="3366" y="17418"/>
                    <a:pt x="1921" y="17588"/>
                  </a:cubicBezTo>
                  <a:lnTo>
                    <a:pt x="464" y="17809"/>
                  </a:lnTo>
                  <a:lnTo>
                    <a:pt x="465" y="17784"/>
                  </a:lnTo>
                  <a:cubicBezTo>
                    <a:pt x="308" y="15724"/>
                    <a:pt x="-690" y="14334"/>
                    <a:pt x="835" y="13034"/>
                  </a:cubicBezTo>
                  <a:cubicBezTo>
                    <a:pt x="3276" y="10952"/>
                    <a:pt x="11509" y="12125"/>
                    <a:pt x="13759" y="9855"/>
                  </a:cubicBezTo>
                  <a:cubicBezTo>
                    <a:pt x="15727" y="7869"/>
                    <a:pt x="15717" y="3246"/>
                    <a:pt x="14786" y="473"/>
                  </a:cubicBezTo>
                  <a:lnTo>
                    <a:pt x="14584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030CD62-091C-5EB0-5861-9C57417BE470}"/>
                </a:ext>
              </a:extLst>
            </p:cNvPr>
            <p:cNvSpPr/>
            <p:nvPr/>
          </p:nvSpPr>
          <p:spPr>
            <a:xfrm>
              <a:off x="3695082" y="1050141"/>
              <a:ext cx="1134368" cy="695643"/>
            </a:xfrm>
            <a:custGeom>
              <a:avLst/>
              <a:gdLst>
                <a:gd name="csX0" fmla="*/ 21648 w 87975"/>
                <a:gd name="csY0" fmla="*/ 0 h 53950"/>
                <a:gd name="csX1" fmla="*/ 21933 w 87975"/>
                <a:gd name="csY1" fmla="*/ 21 h 53950"/>
                <a:gd name="csX2" fmla="*/ 29204 w 87975"/>
                <a:gd name="csY2" fmla="*/ 946 h 53950"/>
                <a:gd name="csX3" fmla="*/ 34831 w 87975"/>
                <a:gd name="csY3" fmla="*/ 5394 h 53950"/>
                <a:gd name="csX4" fmla="*/ 47108 w 87975"/>
                <a:gd name="csY4" fmla="*/ 6607 h 53950"/>
                <a:gd name="csX5" fmla="*/ 58106 w 87975"/>
                <a:gd name="csY5" fmla="*/ 14695 h 53950"/>
                <a:gd name="csX6" fmla="*/ 60407 w 87975"/>
                <a:gd name="csY6" fmla="*/ 2361 h 53950"/>
                <a:gd name="csX7" fmla="*/ 75242 w 87975"/>
                <a:gd name="csY7" fmla="*/ 6607 h 53950"/>
                <a:gd name="csX8" fmla="*/ 84193 w 87975"/>
                <a:gd name="csY8" fmla="*/ 13280 h 53950"/>
                <a:gd name="csX9" fmla="*/ 87215 w 87975"/>
                <a:gd name="csY9" fmla="*/ 15613 h 53950"/>
                <a:gd name="csX10" fmla="*/ 87975 w 87975"/>
                <a:gd name="csY10" fmla="*/ 16247 h 53950"/>
                <a:gd name="csX11" fmla="*/ 87177 w 87975"/>
                <a:gd name="csY11" fmla="*/ 16670 h 53950"/>
                <a:gd name="csX12" fmla="*/ 75945 w 87975"/>
                <a:gd name="csY12" fmla="*/ 19851 h 53950"/>
                <a:gd name="csX13" fmla="*/ 77544 w 87975"/>
                <a:gd name="csY13" fmla="*/ 24653 h 53950"/>
                <a:gd name="csX14" fmla="*/ 75306 w 87975"/>
                <a:gd name="csY14" fmla="*/ 32235 h 53950"/>
                <a:gd name="csX15" fmla="*/ 83618 w 87975"/>
                <a:gd name="csY15" fmla="*/ 41081 h 53950"/>
                <a:gd name="csX16" fmla="*/ 76265 w 87975"/>
                <a:gd name="csY16" fmla="*/ 48410 h 53950"/>
                <a:gd name="csX17" fmla="*/ 76265 w 87975"/>
                <a:gd name="csY17" fmla="*/ 52706 h 53950"/>
                <a:gd name="csX18" fmla="*/ 71150 w 87975"/>
                <a:gd name="csY18" fmla="*/ 52706 h 53950"/>
                <a:gd name="csX19" fmla="*/ 66994 w 87975"/>
                <a:gd name="csY19" fmla="*/ 38300 h 53950"/>
                <a:gd name="csX20" fmla="*/ 54525 w 87975"/>
                <a:gd name="csY20" fmla="*/ 34509 h 53950"/>
                <a:gd name="csX21" fmla="*/ 22874 w 87975"/>
                <a:gd name="csY21" fmla="*/ 40575 h 53950"/>
                <a:gd name="csX22" fmla="*/ 20168 w 87975"/>
                <a:gd name="csY22" fmla="*/ 43904 h 53950"/>
                <a:gd name="csX23" fmla="*/ 20085 w 87975"/>
                <a:gd name="csY23" fmla="*/ 44212 h 53950"/>
                <a:gd name="csX24" fmla="*/ 20179 w 87975"/>
                <a:gd name="csY24" fmla="*/ 45168 h 53950"/>
                <a:gd name="csX25" fmla="*/ 20651 w 87975"/>
                <a:gd name="csY25" fmla="*/ 49727 h 53950"/>
                <a:gd name="csX26" fmla="*/ 20738 w 87975"/>
                <a:gd name="csY26" fmla="*/ 49897 h 53950"/>
                <a:gd name="csX27" fmla="*/ 18194 w 87975"/>
                <a:gd name="csY27" fmla="*/ 49539 h 53950"/>
                <a:gd name="csX28" fmla="*/ 6569 w 87975"/>
                <a:gd name="csY28" fmla="*/ 46893 h 53950"/>
                <a:gd name="csX29" fmla="*/ 8488 w 87975"/>
                <a:gd name="csY29" fmla="*/ 36784 h 53950"/>
                <a:gd name="csX30" fmla="*/ 7848 w 87975"/>
                <a:gd name="csY30" fmla="*/ 26674 h 53950"/>
                <a:gd name="csX31" fmla="*/ 2853 w 87975"/>
                <a:gd name="csY31" fmla="*/ 26106 h 53950"/>
                <a:gd name="csX32" fmla="*/ 690 w 87975"/>
                <a:gd name="csY32" fmla="*/ 26433 h 53950"/>
                <a:gd name="csX33" fmla="*/ 691 w 87975"/>
                <a:gd name="csY33" fmla="*/ 26396 h 53950"/>
                <a:gd name="csX34" fmla="*/ 1241 w 87975"/>
                <a:gd name="csY34" fmla="*/ 19345 h 53950"/>
                <a:gd name="csX35" fmla="*/ 20423 w 87975"/>
                <a:gd name="csY35" fmla="*/ 14627 h 53950"/>
                <a:gd name="csX36" fmla="*/ 21947 w 87975"/>
                <a:gd name="csY36" fmla="*/ 702 h 53950"/>
                <a:gd name="csX37" fmla="*/ 21648 w 87975"/>
                <a:gd name="csY37" fmla="*/ 0 h 53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</a:cxnLst>
              <a:rect l="l" t="t" r="r" b="b"/>
              <a:pathLst>
                <a:path w="87975" h="53950">
                  <a:moveTo>
                    <a:pt x="21648" y="0"/>
                  </a:moveTo>
                  <a:lnTo>
                    <a:pt x="21933" y="21"/>
                  </a:lnTo>
                  <a:cubicBezTo>
                    <a:pt x="24860" y="253"/>
                    <a:pt x="27446" y="516"/>
                    <a:pt x="29204" y="946"/>
                  </a:cubicBezTo>
                  <a:cubicBezTo>
                    <a:pt x="33893" y="2092"/>
                    <a:pt x="31847" y="4451"/>
                    <a:pt x="34831" y="5394"/>
                  </a:cubicBezTo>
                  <a:cubicBezTo>
                    <a:pt x="37815" y="6338"/>
                    <a:pt x="43229" y="5057"/>
                    <a:pt x="47108" y="6607"/>
                  </a:cubicBezTo>
                  <a:cubicBezTo>
                    <a:pt x="50987" y="8157"/>
                    <a:pt x="55889" y="15402"/>
                    <a:pt x="58106" y="14695"/>
                  </a:cubicBezTo>
                  <a:cubicBezTo>
                    <a:pt x="60322" y="13987"/>
                    <a:pt x="57551" y="3709"/>
                    <a:pt x="60407" y="2361"/>
                  </a:cubicBezTo>
                  <a:cubicBezTo>
                    <a:pt x="63264" y="1013"/>
                    <a:pt x="71277" y="4788"/>
                    <a:pt x="75242" y="6607"/>
                  </a:cubicBezTo>
                  <a:cubicBezTo>
                    <a:pt x="79206" y="8427"/>
                    <a:pt x="80272" y="10988"/>
                    <a:pt x="84193" y="13280"/>
                  </a:cubicBezTo>
                  <a:cubicBezTo>
                    <a:pt x="85174" y="13852"/>
                    <a:pt x="86170" y="14697"/>
                    <a:pt x="87215" y="15613"/>
                  </a:cubicBezTo>
                  <a:lnTo>
                    <a:pt x="87975" y="16247"/>
                  </a:lnTo>
                  <a:lnTo>
                    <a:pt x="87177" y="16670"/>
                  </a:lnTo>
                  <a:cubicBezTo>
                    <a:pt x="83568" y="18145"/>
                    <a:pt x="77464" y="18619"/>
                    <a:pt x="75945" y="19851"/>
                  </a:cubicBezTo>
                  <a:cubicBezTo>
                    <a:pt x="73921" y="21493"/>
                    <a:pt x="77650" y="22589"/>
                    <a:pt x="77544" y="24653"/>
                  </a:cubicBezTo>
                  <a:cubicBezTo>
                    <a:pt x="77437" y="26717"/>
                    <a:pt x="74293" y="29497"/>
                    <a:pt x="75306" y="32235"/>
                  </a:cubicBezTo>
                  <a:cubicBezTo>
                    <a:pt x="76318" y="34973"/>
                    <a:pt x="83458" y="38385"/>
                    <a:pt x="83618" y="41081"/>
                  </a:cubicBezTo>
                  <a:cubicBezTo>
                    <a:pt x="83778" y="43776"/>
                    <a:pt x="77490" y="46472"/>
                    <a:pt x="76265" y="48410"/>
                  </a:cubicBezTo>
                  <a:cubicBezTo>
                    <a:pt x="75039" y="50347"/>
                    <a:pt x="77117" y="51990"/>
                    <a:pt x="76265" y="52706"/>
                  </a:cubicBezTo>
                  <a:cubicBezTo>
                    <a:pt x="75412" y="53422"/>
                    <a:pt x="72695" y="55107"/>
                    <a:pt x="71150" y="52706"/>
                  </a:cubicBezTo>
                  <a:cubicBezTo>
                    <a:pt x="69604" y="50305"/>
                    <a:pt x="69764" y="41333"/>
                    <a:pt x="66994" y="38300"/>
                  </a:cubicBezTo>
                  <a:cubicBezTo>
                    <a:pt x="64223" y="35268"/>
                    <a:pt x="61878" y="34130"/>
                    <a:pt x="54525" y="34509"/>
                  </a:cubicBezTo>
                  <a:cubicBezTo>
                    <a:pt x="47172" y="34888"/>
                    <a:pt x="30014" y="37963"/>
                    <a:pt x="22874" y="40575"/>
                  </a:cubicBezTo>
                  <a:cubicBezTo>
                    <a:pt x="21536" y="41065"/>
                    <a:pt x="20706" y="42313"/>
                    <a:pt x="20168" y="43904"/>
                  </a:cubicBezTo>
                  <a:lnTo>
                    <a:pt x="20085" y="44212"/>
                  </a:lnTo>
                  <a:lnTo>
                    <a:pt x="20179" y="45168"/>
                  </a:lnTo>
                  <a:cubicBezTo>
                    <a:pt x="20255" y="46856"/>
                    <a:pt x="20210" y="48424"/>
                    <a:pt x="20651" y="49727"/>
                  </a:cubicBezTo>
                  <a:lnTo>
                    <a:pt x="20738" y="49897"/>
                  </a:lnTo>
                  <a:lnTo>
                    <a:pt x="18194" y="49539"/>
                  </a:lnTo>
                  <a:cubicBezTo>
                    <a:pt x="13471" y="48921"/>
                    <a:pt x="8334" y="48368"/>
                    <a:pt x="6569" y="46893"/>
                  </a:cubicBezTo>
                  <a:cubicBezTo>
                    <a:pt x="3745" y="44534"/>
                    <a:pt x="8274" y="40154"/>
                    <a:pt x="8488" y="36784"/>
                  </a:cubicBezTo>
                  <a:cubicBezTo>
                    <a:pt x="8701" y="33414"/>
                    <a:pt x="9979" y="28275"/>
                    <a:pt x="7848" y="26674"/>
                  </a:cubicBezTo>
                  <a:cubicBezTo>
                    <a:pt x="6782" y="25874"/>
                    <a:pt x="4997" y="25853"/>
                    <a:pt x="2853" y="26106"/>
                  </a:cubicBezTo>
                  <a:lnTo>
                    <a:pt x="690" y="26433"/>
                  </a:lnTo>
                  <a:lnTo>
                    <a:pt x="691" y="26396"/>
                  </a:lnTo>
                  <a:cubicBezTo>
                    <a:pt x="458" y="23338"/>
                    <a:pt x="-1024" y="21276"/>
                    <a:pt x="1241" y="19345"/>
                  </a:cubicBezTo>
                  <a:cubicBezTo>
                    <a:pt x="4864" y="16256"/>
                    <a:pt x="17084" y="17997"/>
                    <a:pt x="20423" y="14627"/>
                  </a:cubicBezTo>
                  <a:cubicBezTo>
                    <a:pt x="23345" y="11679"/>
                    <a:pt x="23329" y="4817"/>
                    <a:pt x="21947" y="702"/>
                  </a:cubicBezTo>
                  <a:lnTo>
                    <a:pt x="21648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E50A8287-179D-6345-6095-8A9F40E1136E}"/>
                </a:ext>
              </a:extLst>
            </p:cNvPr>
            <p:cNvCxnSpPr>
              <a:cxnSpLocks/>
            </p:cNvCxnSpPr>
            <p:nvPr/>
          </p:nvCxnSpPr>
          <p:spPr>
            <a:xfrm>
              <a:off x="4267955" y="1348260"/>
              <a:ext cx="1297026" cy="1390178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73838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91787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pptx327_日本地図から見た神奈川県の場所イラスト</dc:title>
  <dc:subject>pptx327_日本地図から見た神奈川県の場所イラスト</dc:subject>
  <dc:creator>でじけろお</dc:creator>
  <cp:revision>1</cp:revision>
  <dcterms:created xsi:type="dcterms:W3CDTF">2018-05-20T00:31:01Z</dcterms:created>
  <dcterms:modified xsi:type="dcterms:W3CDTF">2025-12-14T01:16:28Z</dcterms:modified>
  <cp:version>1</cp:version>
</cp:coreProperties>
</file>